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68" r:id="rId3"/>
    <p:sldId id="270" r:id="rId4"/>
    <p:sldId id="271" r:id="rId5"/>
    <p:sldId id="272" r:id="rId6"/>
    <p:sldId id="273" r:id="rId7"/>
    <p:sldId id="274" r:id="rId8"/>
    <p:sldId id="275" r:id="rId9"/>
    <p:sldId id="276" r:id="rId10"/>
    <p:sldId id="277" r:id="rId11"/>
    <p:sldId id="278" r:id="rId12"/>
    <p:sldId id="280" r:id="rId13"/>
    <p:sldId id="279" r:id="rId14"/>
    <p:sldId id="281" r:id="rId15"/>
    <p:sldId id="282" r:id="rId16"/>
    <p:sldId id="283" r:id="rId17"/>
    <p:sldId id="285" r:id="rId18"/>
    <p:sldId id="284" r:id="rId19"/>
  </p:sldIdLst>
  <p:sldSz cx="12192000" cy="6858000"/>
  <p:notesSz cx="6799263" cy="9929813"/>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51275" y="0"/>
            <a:ext cx="2946400" cy="498475"/>
          </a:xfrm>
          <a:prstGeom prst="rect">
            <a:avLst/>
          </a:prstGeom>
        </p:spPr>
        <p:txBody>
          <a:bodyPr vert="horz" lIns="91440" tIns="45720" rIns="91440" bIns="45720" rtlCol="0"/>
          <a:lstStyle>
            <a:lvl1pPr algn="r">
              <a:defRPr sz="1200"/>
            </a:lvl1pPr>
          </a:lstStyle>
          <a:p>
            <a:fld id="{D6BCADED-443D-4C13-A7A9-77C145401D71}" type="datetimeFigureOut">
              <a:rPr lang="sk-SK" smtClean="0"/>
              <a:t>20. 5. 2019</a:t>
            </a:fld>
            <a:endParaRPr lang="sk-SK"/>
          </a:p>
        </p:txBody>
      </p:sp>
      <p:sp>
        <p:nvSpPr>
          <p:cNvPr id="4" name="Zástupný symbol obrazu snímky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79450" y="4778375"/>
            <a:ext cx="5440363" cy="3910013"/>
          </a:xfrm>
          <a:prstGeom prst="rect">
            <a:avLst/>
          </a:prstGeom>
        </p:spPr>
        <p:txBody>
          <a:bodyPr vert="horz" lIns="91440" tIns="45720" rIns="91440" bIns="45720" rtlCol="0"/>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51275" y="9431338"/>
            <a:ext cx="2946400" cy="498475"/>
          </a:xfrm>
          <a:prstGeom prst="rect">
            <a:avLst/>
          </a:prstGeom>
        </p:spPr>
        <p:txBody>
          <a:bodyPr vert="horz" lIns="91440" tIns="45720" rIns="91440" bIns="45720" rtlCol="0" anchor="b"/>
          <a:lstStyle>
            <a:lvl1pPr algn="r">
              <a:defRPr sz="1200"/>
            </a:lvl1pPr>
          </a:lstStyle>
          <a:p>
            <a:fld id="{3B20D768-AF3C-4169-A731-8B9FDCFDC36F}" type="slidenum">
              <a:rPr lang="sk-SK" smtClean="0"/>
              <a:t>‹#›</a:t>
            </a:fld>
            <a:endParaRPr lang="sk-SK"/>
          </a:p>
        </p:txBody>
      </p:sp>
    </p:spTree>
    <p:extLst>
      <p:ext uri="{BB962C8B-B14F-4D97-AF65-F5344CB8AC3E}">
        <p14:creationId xmlns:p14="http://schemas.microsoft.com/office/powerpoint/2010/main" val="944184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sk-SK" smtClean="0"/>
              <a:t>Upravte štýly predlohy textu</a:t>
            </a:r>
            <a:endParaRPr lang="sk-SK"/>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smtClean="0"/>
              <a:t>Upravte štýl predlohy podnadpisov</a:t>
            </a:r>
            <a:endParaRPr lang="sk-SK"/>
          </a:p>
        </p:txBody>
      </p:sp>
      <p:sp>
        <p:nvSpPr>
          <p:cNvPr id="4" name="Zástupný symbol dátumu 3"/>
          <p:cNvSpPr>
            <a:spLocks noGrp="1"/>
          </p:cNvSpPr>
          <p:nvPr>
            <p:ph type="dt" sz="half" idx="10"/>
          </p:nvPr>
        </p:nvSpPr>
        <p:spPr/>
        <p:txBody>
          <a:bodyPr/>
          <a:lstStyle/>
          <a:p>
            <a:fld id="{C2CA0BB3-8348-4BEE-9DCE-6E2FCA2F8F1E}" type="datetimeFigureOut">
              <a:rPr lang="sk-SK" smtClean="0"/>
              <a:t>20. 5. 2019</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E038F7F7-8265-4E93-8546-9C15E9573CD5}" type="slidenum">
              <a:rPr lang="sk-SK" smtClean="0"/>
              <a:t>‹#›</a:t>
            </a:fld>
            <a:endParaRPr lang="sk-SK"/>
          </a:p>
        </p:txBody>
      </p:sp>
    </p:spTree>
    <p:extLst>
      <p:ext uri="{BB962C8B-B14F-4D97-AF65-F5344CB8AC3E}">
        <p14:creationId xmlns:p14="http://schemas.microsoft.com/office/powerpoint/2010/main" val="2571877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C2CA0BB3-8348-4BEE-9DCE-6E2FCA2F8F1E}" type="datetimeFigureOut">
              <a:rPr lang="sk-SK" smtClean="0"/>
              <a:t>20. 5. 2019</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E038F7F7-8265-4E93-8546-9C15E9573CD5}" type="slidenum">
              <a:rPr lang="sk-SK" smtClean="0"/>
              <a:t>‹#›</a:t>
            </a:fld>
            <a:endParaRPr lang="sk-SK"/>
          </a:p>
        </p:txBody>
      </p:sp>
    </p:spTree>
    <p:extLst>
      <p:ext uri="{BB962C8B-B14F-4D97-AF65-F5344CB8AC3E}">
        <p14:creationId xmlns:p14="http://schemas.microsoft.com/office/powerpoint/2010/main" val="3587606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8724900" y="365125"/>
            <a:ext cx="2628900" cy="5811838"/>
          </a:xfrm>
        </p:spPr>
        <p:txBody>
          <a:bodyPr vert="eaVert"/>
          <a:lstStyle/>
          <a:p>
            <a:r>
              <a:rPr lang="sk-SK" smtClean="0"/>
              <a:t>Upravte štýly predlohy textu</a:t>
            </a:r>
            <a:endParaRPr lang="sk-SK"/>
          </a:p>
        </p:txBody>
      </p:sp>
      <p:sp>
        <p:nvSpPr>
          <p:cNvPr id="3" name="Zástupný symbol zvislého textu 2"/>
          <p:cNvSpPr>
            <a:spLocks noGrp="1"/>
          </p:cNvSpPr>
          <p:nvPr>
            <p:ph type="body" orient="vert" idx="1"/>
          </p:nvPr>
        </p:nvSpPr>
        <p:spPr>
          <a:xfrm>
            <a:off x="838200" y="365125"/>
            <a:ext cx="7734300" cy="5811838"/>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C2CA0BB3-8348-4BEE-9DCE-6E2FCA2F8F1E}" type="datetimeFigureOut">
              <a:rPr lang="sk-SK" smtClean="0"/>
              <a:t>20. 5. 2019</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E038F7F7-8265-4E93-8546-9C15E9573CD5}" type="slidenum">
              <a:rPr lang="sk-SK" smtClean="0"/>
              <a:t>‹#›</a:t>
            </a:fld>
            <a:endParaRPr lang="sk-SK"/>
          </a:p>
        </p:txBody>
      </p:sp>
    </p:spTree>
    <p:extLst>
      <p:ext uri="{BB962C8B-B14F-4D97-AF65-F5344CB8AC3E}">
        <p14:creationId xmlns:p14="http://schemas.microsoft.com/office/powerpoint/2010/main" val="583597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C2CA0BB3-8348-4BEE-9DCE-6E2FCA2F8F1E}" type="datetimeFigureOut">
              <a:rPr lang="sk-SK" smtClean="0"/>
              <a:t>20. 5. 2019</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E038F7F7-8265-4E93-8546-9C15E9573CD5}" type="slidenum">
              <a:rPr lang="sk-SK" smtClean="0"/>
              <a:t>‹#›</a:t>
            </a:fld>
            <a:endParaRPr lang="sk-SK"/>
          </a:p>
        </p:txBody>
      </p:sp>
    </p:spTree>
    <p:extLst>
      <p:ext uri="{BB962C8B-B14F-4D97-AF65-F5344CB8AC3E}">
        <p14:creationId xmlns:p14="http://schemas.microsoft.com/office/powerpoint/2010/main" val="1029977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sk-SK" smtClean="0"/>
              <a:t>Upravte štýly predlohy textu</a:t>
            </a:r>
            <a:endParaRPr lang="sk-SK"/>
          </a:p>
        </p:txBody>
      </p:sp>
      <p:sp>
        <p:nvSpPr>
          <p:cNvPr id="3" name="Zástupný symbol tex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smtClean="0"/>
              <a:t>Upravte štýl predlohy textu.</a:t>
            </a:r>
          </a:p>
        </p:txBody>
      </p:sp>
      <p:sp>
        <p:nvSpPr>
          <p:cNvPr id="4" name="Zástupný symbol dátumu 3"/>
          <p:cNvSpPr>
            <a:spLocks noGrp="1"/>
          </p:cNvSpPr>
          <p:nvPr>
            <p:ph type="dt" sz="half" idx="10"/>
          </p:nvPr>
        </p:nvSpPr>
        <p:spPr/>
        <p:txBody>
          <a:bodyPr/>
          <a:lstStyle/>
          <a:p>
            <a:fld id="{C2CA0BB3-8348-4BEE-9DCE-6E2FCA2F8F1E}" type="datetimeFigureOut">
              <a:rPr lang="sk-SK" smtClean="0"/>
              <a:t>20. 5. 2019</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E038F7F7-8265-4E93-8546-9C15E9573CD5}" type="slidenum">
              <a:rPr lang="sk-SK" smtClean="0"/>
              <a:t>‹#›</a:t>
            </a:fld>
            <a:endParaRPr lang="sk-SK"/>
          </a:p>
        </p:txBody>
      </p:sp>
    </p:spTree>
    <p:extLst>
      <p:ext uri="{BB962C8B-B14F-4D97-AF65-F5344CB8AC3E}">
        <p14:creationId xmlns:p14="http://schemas.microsoft.com/office/powerpoint/2010/main" val="2765556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sz="half" idx="1"/>
          </p:nvPr>
        </p:nvSpPr>
        <p:spPr>
          <a:xfrm>
            <a:off x="838200" y="1825625"/>
            <a:ext cx="5181600" cy="435133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6172200" y="1825625"/>
            <a:ext cx="5181600" cy="435133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C2CA0BB3-8348-4BEE-9DCE-6E2FCA2F8F1E}" type="datetimeFigureOut">
              <a:rPr lang="sk-SK" smtClean="0"/>
              <a:t>20. 5. 2019</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E038F7F7-8265-4E93-8546-9C15E9573CD5}" type="slidenum">
              <a:rPr lang="sk-SK" smtClean="0"/>
              <a:t>‹#›</a:t>
            </a:fld>
            <a:endParaRPr lang="sk-SK"/>
          </a:p>
        </p:txBody>
      </p:sp>
    </p:spTree>
    <p:extLst>
      <p:ext uri="{BB962C8B-B14F-4D97-AF65-F5344CB8AC3E}">
        <p14:creationId xmlns:p14="http://schemas.microsoft.com/office/powerpoint/2010/main" val="382790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sk-SK" smtClean="0"/>
              <a:t>Upravte štýly predlohy textu</a:t>
            </a:r>
            <a:endParaRPr lang="sk-SK"/>
          </a:p>
        </p:txBody>
      </p:sp>
      <p:sp>
        <p:nvSpPr>
          <p:cNvPr id="3" name="Zástupný symbol tex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839788" y="2505075"/>
            <a:ext cx="5157787" cy="368458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6172200" y="2505075"/>
            <a:ext cx="5183188" cy="3684588"/>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C2CA0BB3-8348-4BEE-9DCE-6E2FCA2F8F1E}" type="datetimeFigureOut">
              <a:rPr lang="sk-SK" smtClean="0"/>
              <a:t>20. 5. 2019</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E038F7F7-8265-4E93-8546-9C15E9573CD5}" type="slidenum">
              <a:rPr lang="sk-SK" smtClean="0"/>
              <a:t>‹#›</a:t>
            </a:fld>
            <a:endParaRPr lang="sk-SK"/>
          </a:p>
        </p:txBody>
      </p:sp>
    </p:spTree>
    <p:extLst>
      <p:ext uri="{BB962C8B-B14F-4D97-AF65-F5344CB8AC3E}">
        <p14:creationId xmlns:p14="http://schemas.microsoft.com/office/powerpoint/2010/main" val="1735961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dátumu 2"/>
          <p:cNvSpPr>
            <a:spLocks noGrp="1"/>
          </p:cNvSpPr>
          <p:nvPr>
            <p:ph type="dt" sz="half" idx="10"/>
          </p:nvPr>
        </p:nvSpPr>
        <p:spPr/>
        <p:txBody>
          <a:bodyPr/>
          <a:lstStyle/>
          <a:p>
            <a:fld id="{C2CA0BB3-8348-4BEE-9DCE-6E2FCA2F8F1E}" type="datetimeFigureOut">
              <a:rPr lang="sk-SK" smtClean="0"/>
              <a:t>20. 5. 2019</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E038F7F7-8265-4E93-8546-9C15E9573CD5}" type="slidenum">
              <a:rPr lang="sk-SK" smtClean="0"/>
              <a:t>‹#›</a:t>
            </a:fld>
            <a:endParaRPr lang="sk-SK"/>
          </a:p>
        </p:txBody>
      </p:sp>
    </p:spTree>
    <p:extLst>
      <p:ext uri="{BB962C8B-B14F-4D97-AF65-F5344CB8AC3E}">
        <p14:creationId xmlns:p14="http://schemas.microsoft.com/office/powerpoint/2010/main" val="426406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C2CA0BB3-8348-4BEE-9DCE-6E2FCA2F8F1E}" type="datetimeFigureOut">
              <a:rPr lang="sk-SK" smtClean="0"/>
              <a:t>20. 5. 2019</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E038F7F7-8265-4E93-8546-9C15E9573CD5}" type="slidenum">
              <a:rPr lang="sk-SK" smtClean="0"/>
              <a:t>‹#›</a:t>
            </a:fld>
            <a:endParaRPr lang="sk-SK"/>
          </a:p>
        </p:txBody>
      </p:sp>
    </p:spTree>
    <p:extLst>
      <p:ext uri="{BB962C8B-B14F-4D97-AF65-F5344CB8AC3E}">
        <p14:creationId xmlns:p14="http://schemas.microsoft.com/office/powerpoint/2010/main" val="1209227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smtClean="0"/>
              <a:t>Upravte štýly predlohy textu</a:t>
            </a:r>
            <a:endParaRPr lang="sk-SK"/>
          </a:p>
        </p:txBody>
      </p:sp>
      <p:sp>
        <p:nvSpPr>
          <p:cNvPr id="3" name="Zástupný symbol obsah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C2CA0BB3-8348-4BEE-9DCE-6E2FCA2F8F1E}" type="datetimeFigureOut">
              <a:rPr lang="sk-SK" smtClean="0"/>
              <a:t>20. 5. 2019</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E038F7F7-8265-4E93-8546-9C15E9573CD5}" type="slidenum">
              <a:rPr lang="sk-SK" smtClean="0"/>
              <a:t>‹#›</a:t>
            </a:fld>
            <a:endParaRPr lang="sk-SK"/>
          </a:p>
        </p:txBody>
      </p:sp>
    </p:spTree>
    <p:extLst>
      <p:ext uri="{BB962C8B-B14F-4D97-AF65-F5344CB8AC3E}">
        <p14:creationId xmlns:p14="http://schemas.microsoft.com/office/powerpoint/2010/main" val="1774399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smtClean="0"/>
              <a:t>Upravte štýly predlohy textu</a:t>
            </a:r>
            <a:endParaRPr lang="sk-SK"/>
          </a:p>
        </p:txBody>
      </p:sp>
      <p:sp>
        <p:nvSpPr>
          <p:cNvPr id="3" name="Zástupný symbol obrázka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C2CA0BB3-8348-4BEE-9DCE-6E2FCA2F8F1E}" type="datetimeFigureOut">
              <a:rPr lang="sk-SK" smtClean="0"/>
              <a:t>20. 5. 2019</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E038F7F7-8265-4E93-8546-9C15E9573CD5}" type="slidenum">
              <a:rPr lang="sk-SK" smtClean="0"/>
              <a:t>‹#›</a:t>
            </a:fld>
            <a:endParaRPr lang="sk-SK"/>
          </a:p>
        </p:txBody>
      </p:sp>
    </p:spTree>
    <p:extLst>
      <p:ext uri="{BB962C8B-B14F-4D97-AF65-F5344CB8AC3E}">
        <p14:creationId xmlns:p14="http://schemas.microsoft.com/office/powerpoint/2010/main" val="2890554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smtClean="0"/>
              <a:t>Upravte štýly predlohy textu</a:t>
            </a:r>
            <a:endParaRPr lang="sk-SK"/>
          </a:p>
        </p:txBody>
      </p:sp>
      <p:sp>
        <p:nvSpPr>
          <p:cNvPr id="3" name="Zástupný symbol tex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A0BB3-8348-4BEE-9DCE-6E2FCA2F8F1E}" type="datetimeFigureOut">
              <a:rPr lang="sk-SK" smtClean="0"/>
              <a:t>20. 5. 2019</a:t>
            </a:fld>
            <a:endParaRPr lang="sk-SK"/>
          </a:p>
        </p:txBody>
      </p:sp>
      <p:sp>
        <p:nvSpPr>
          <p:cNvPr id="5" name="Zástupný symbol päty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8F7F7-8265-4E93-8546-9C15E9573CD5}" type="slidenum">
              <a:rPr lang="sk-SK" smtClean="0"/>
              <a:t>‹#›</a:t>
            </a:fld>
            <a:endParaRPr lang="sk-SK"/>
          </a:p>
        </p:txBody>
      </p:sp>
    </p:spTree>
    <p:extLst>
      <p:ext uri="{BB962C8B-B14F-4D97-AF65-F5344CB8AC3E}">
        <p14:creationId xmlns:p14="http://schemas.microsoft.com/office/powerpoint/2010/main" val="1088250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image" Target="../media/image1.png"/><Relationship Id="rId4" Type="http://schemas.openxmlformats.org/officeDocument/2006/relationships/slide" Target="slide1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6262" y="341680"/>
            <a:ext cx="10515600" cy="361705"/>
          </a:xfrm>
        </p:spPr>
        <p:txBody>
          <a:bodyPr>
            <a:noAutofit/>
          </a:bodyPr>
          <a:lstStyle/>
          <a:p>
            <a:pPr algn="ctr"/>
            <a:r>
              <a:rPr lang="sk-SK" sz="2400" b="1" u="sng" dirty="0" err="1">
                <a:latin typeface="+mn-lt"/>
              </a:rPr>
              <a:t>How</a:t>
            </a:r>
            <a:r>
              <a:rPr lang="sk-SK" sz="2400" b="1" u="sng" dirty="0">
                <a:latin typeface="+mn-lt"/>
              </a:rPr>
              <a:t> to register in National Business Center</a:t>
            </a:r>
            <a:r>
              <a:rPr lang="sk-SK" sz="2400" b="1" u="sng" dirty="0"/>
              <a:t/>
            </a:r>
            <a:br>
              <a:rPr lang="sk-SK" sz="2400" b="1" u="sng" dirty="0"/>
            </a:br>
            <a:endParaRPr lang="sk-SK" sz="2400" b="1" u="sng" dirty="0">
              <a:latin typeface="+mn-lt"/>
            </a:endParaRPr>
          </a:p>
        </p:txBody>
      </p:sp>
      <p:sp>
        <p:nvSpPr>
          <p:cNvPr id="7" name="Obdĺžnik 6"/>
          <p:cNvSpPr/>
          <p:nvPr/>
        </p:nvSpPr>
        <p:spPr>
          <a:xfrm>
            <a:off x="1826111" y="3980472"/>
            <a:ext cx="7667625" cy="2246769"/>
          </a:xfrm>
          <a:prstGeom prst="rect">
            <a:avLst/>
          </a:prstGeom>
        </p:spPr>
        <p:txBody>
          <a:bodyPr wrap="square">
            <a:spAutoFit/>
          </a:bodyPr>
          <a:lstStyle/>
          <a:p>
            <a:pPr marL="285750" indent="-285750">
              <a:buFont typeface="Wingdings" panose="05000000000000000000" pitchFamily="2" charset="2"/>
              <a:buChar char="Ø"/>
            </a:pPr>
            <a:r>
              <a:rPr lang="sk-SK" sz="1400" b="1" u="sng" dirty="0" err="1" smtClean="0"/>
              <a:t>Individual</a:t>
            </a:r>
            <a:r>
              <a:rPr lang="sk-SK" sz="1400" b="1" u="sng" dirty="0" smtClean="0"/>
              <a:t> </a:t>
            </a:r>
            <a:r>
              <a:rPr lang="sk-SK" sz="1400" b="1" u="sng" dirty="0"/>
              <a:t>– </a:t>
            </a:r>
            <a:r>
              <a:rPr lang="en-GB" sz="1400" b="1" u="sng" dirty="0" smtClean="0"/>
              <a:t>non-entrepreneur</a:t>
            </a:r>
            <a:r>
              <a:rPr lang="sk-SK" sz="1400" b="1" u="sng" dirty="0" smtClean="0"/>
              <a:t> </a:t>
            </a:r>
            <a:r>
              <a:rPr lang="sk-SK" sz="1400" b="1" i="1" u="sng" dirty="0" smtClean="0">
                <a:solidFill>
                  <a:srgbClr val="00B0F0"/>
                </a:solidFill>
                <a:hlinkClick r:id="rId2" action="ppaction://hlinksldjump"/>
              </a:rPr>
              <a:t>(</a:t>
            </a:r>
            <a:r>
              <a:rPr lang="sk-SK" sz="1400" b="1" i="1" u="sng" dirty="0" err="1" smtClean="0">
                <a:solidFill>
                  <a:srgbClr val="00B0F0"/>
                </a:solidFill>
                <a:hlinkClick r:id="rId2" action="ppaction://hlinksldjump"/>
              </a:rPr>
              <a:t>from</a:t>
            </a:r>
            <a:r>
              <a:rPr lang="sk-SK" sz="1400" b="1" i="1" u="sng" dirty="0" smtClean="0">
                <a:solidFill>
                  <a:srgbClr val="00B0F0"/>
                </a:solidFill>
                <a:hlinkClick r:id="rId2" action="ppaction://hlinksldjump"/>
              </a:rPr>
              <a:t> Slide </a:t>
            </a:r>
            <a:r>
              <a:rPr lang="sk-SK" sz="1400" b="1" i="1" u="sng" dirty="0" err="1" smtClean="0">
                <a:solidFill>
                  <a:srgbClr val="00B0F0"/>
                </a:solidFill>
                <a:hlinkClick r:id="rId2" action="ppaction://hlinksldjump"/>
              </a:rPr>
              <a:t>number</a:t>
            </a:r>
            <a:r>
              <a:rPr lang="sk-SK" sz="1400" b="1" i="1" u="sng" dirty="0" smtClean="0">
                <a:solidFill>
                  <a:srgbClr val="00B0F0"/>
                </a:solidFill>
                <a:hlinkClick r:id="rId2" action="ppaction://hlinksldjump"/>
              </a:rPr>
              <a:t> 2)</a:t>
            </a:r>
            <a:endParaRPr lang="sk-SK" sz="1400" i="1" u="sng" dirty="0">
              <a:solidFill>
                <a:srgbClr val="00B0F0"/>
              </a:solidFill>
            </a:endParaRPr>
          </a:p>
          <a:p>
            <a:r>
              <a:rPr lang="en-GB" sz="1400" dirty="0"/>
              <a:t>For example – student, employee, non-profit </a:t>
            </a:r>
            <a:r>
              <a:rPr lang="en-GB" sz="1400" dirty="0" smtClean="0"/>
              <a:t>organization </a:t>
            </a:r>
            <a:r>
              <a:rPr lang="en-GB" sz="1400" dirty="0"/>
              <a:t>without trade licence, suspend trading</a:t>
            </a:r>
            <a:endParaRPr lang="sk-SK" sz="1400" dirty="0"/>
          </a:p>
          <a:p>
            <a:endParaRPr lang="sk-SK" sz="1400" dirty="0" smtClean="0"/>
          </a:p>
          <a:p>
            <a:pPr marL="285750" indent="-285750">
              <a:buFont typeface="Wingdings" panose="05000000000000000000" pitchFamily="2" charset="2"/>
              <a:buChar char="Ø"/>
            </a:pPr>
            <a:r>
              <a:rPr lang="en-GB" sz="1400" b="1" u="sng" dirty="0"/>
              <a:t>Individual – </a:t>
            </a:r>
            <a:r>
              <a:rPr lang="en-GB" sz="1400" b="1" u="sng" dirty="0" smtClean="0"/>
              <a:t>entrepreneur </a:t>
            </a:r>
            <a:r>
              <a:rPr lang="sk-SK" sz="1400" b="1" i="1" u="sng" dirty="0">
                <a:solidFill>
                  <a:srgbClr val="00B0F0"/>
                </a:solidFill>
                <a:hlinkClick r:id="rId3" action="ppaction://hlinksldjump"/>
              </a:rPr>
              <a:t>(</a:t>
            </a:r>
            <a:r>
              <a:rPr lang="sk-SK" sz="1400" b="1" i="1" u="sng" dirty="0" err="1">
                <a:solidFill>
                  <a:srgbClr val="00B0F0"/>
                </a:solidFill>
                <a:hlinkClick r:id="rId3" action="ppaction://hlinksldjump"/>
              </a:rPr>
              <a:t>from</a:t>
            </a:r>
            <a:r>
              <a:rPr lang="sk-SK" sz="1400" b="1" i="1" u="sng" dirty="0">
                <a:solidFill>
                  <a:srgbClr val="00B0F0"/>
                </a:solidFill>
                <a:hlinkClick r:id="rId3" action="ppaction://hlinksldjump"/>
              </a:rPr>
              <a:t> Slide </a:t>
            </a:r>
            <a:r>
              <a:rPr lang="sk-SK" sz="1400" b="1" i="1" u="sng" dirty="0" err="1">
                <a:solidFill>
                  <a:srgbClr val="00B0F0"/>
                </a:solidFill>
                <a:hlinkClick r:id="rId3" action="ppaction://hlinksldjump"/>
              </a:rPr>
              <a:t>number</a:t>
            </a:r>
            <a:r>
              <a:rPr lang="sk-SK" sz="1400" b="1" i="1" u="sng" dirty="0">
                <a:solidFill>
                  <a:srgbClr val="00B0F0"/>
                </a:solidFill>
                <a:hlinkClick r:id="rId3" action="ppaction://hlinksldjump"/>
              </a:rPr>
              <a:t> </a:t>
            </a:r>
            <a:r>
              <a:rPr lang="sk-SK" sz="1400" b="1" i="1" u="sng" dirty="0" smtClean="0">
                <a:solidFill>
                  <a:srgbClr val="00B0F0"/>
                </a:solidFill>
                <a:hlinkClick r:id="rId3" action="ppaction://hlinksldjump"/>
              </a:rPr>
              <a:t>7)</a:t>
            </a:r>
            <a:endParaRPr lang="sk-SK" sz="1400" i="1" u="sng" dirty="0">
              <a:solidFill>
                <a:srgbClr val="00B0F0"/>
              </a:solidFill>
            </a:endParaRPr>
          </a:p>
          <a:p>
            <a:r>
              <a:rPr lang="en-GB" sz="1400" dirty="0"/>
              <a:t>For example – sole trader, entrepreneur without assigned company identification number, freelancers</a:t>
            </a:r>
            <a:endParaRPr lang="sk-SK" sz="1400" dirty="0"/>
          </a:p>
          <a:p>
            <a:endParaRPr lang="sk-SK" sz="1400" dirty="0" smtClean="0"/>
          </a:p>
          <a:p>
            <a:pPr marL="285750" indent="-285750">
              <a:buFont typeface="Wingdings" panose="05000000000000000000" pitchFamily="2" charset="2"/>
              <a:buChar char="Ø"/>
            </a:pPr>
            <a:r>
              <a:rPr lang="en-GB" sz="1400" b="1" u="sng" dirty="0"/>
              <a:t>Legal entity - entrepreneur </a:t>
            </a:r>
            <a:r>
              <a:rPr lang="sk-SK" sz="1400" b="1" i="1" u="sng" dirty="0">
                <a:solidFill>
                  <a:srgbClr val="00B0F0"/>
                </a:solidFill>
                <a:hlinkClick r:id="rId4" action="ppaction://hlinksldjump"/>
              </a:rPr>
              <a:t>(</a:t>
            </a:r>
            <a:r>
              <a:rPr lang="sk-SK" sz="1400" b="1" i="1" u="sng" dirty="0" err="1">
                <a:solidFill>
                  <a:srgbClr val="00B0F0"/>
                </a:solidFill>
                <a:hlinkClick r:id="rId4" action="ppaction://hlinksldjump"/>
              </a:rPr>
              <a:t>from</a:t>
            </a:r>
            <a:r>
              <a:rPr lang="sk-SK" sz="1400" b="1" i="1" u="sng" dirty="0">
                <a:solidFill>
                  <a:srgbClr val="00B0F0"/>
                </a:solidFill>
                <a:hlinkClick r:id="rId4" action="ppaction://hlinksldjump"/>
              </a:rPr>
              <a:t> Slide </a:t>
            </a:r>
            <a:r>
              <a:rPr lang="sk-SK" sz="1400" b="1" i="1" u="sng" dirty="0" err="1">
                <a:solidFill>
                  <a:srgbClr val="00B0F0"/>
                </a:solidFill>
                <a:hlinkClick r:id="rId4" action="ppaction://hlinksldjump"/>
              </a:rPr>
              <a:t>number</a:t>
            </a:r>
            <a:r>
              <a:rPr lang="sk-SK" sz="1400" b="1" i="1" u="sng" dirty="0">
                <a:solidFill>
                  <a:srgbClr val="00B0F0"/>
                </a:solidFill>
                <a:hlinkClick r:id="rId4" action="ppaction://hlinksldjump"/>
              </a:rPr>
              <a:t> </a:t>
            </a:r>
            <a:r>
              <a:rPr lang="sk-SK" sz="1400" b="1" i="1" u="sng" dirty="0" smtClean="0">
                <a:solidFill>
                  <a:srgbClr val="00B0F0"/>
                </a:solidFill>
                <a:hlinkClick r:id="rId4" action="ppaction://hlinksldjump"/>
              </a:rPr>
              <a:t>11)</a:t>
            </a:r>
            <a:endParaRPr lang="sk-SK" sz="1400" u="sng" dirty="0"/>
          </a:p>
          <a:p>
            <a:r>
              <a:rPr lang="en-GB" sz="1400" dirty="0"/>
              <a:t>For example – ltd, PLC, limited partnership, co-operative society, non-profit organization with trade licence</a:t>
            </a:r>
            <a:endParaRPr lang="sk-SK" sz="1400" dirty="0"/>
          </a:p>
          <a:p>
            <a:endParaRPr lang="en-US" sz="1400" dirty="0"/>
          </a:p>
        </p:txBody>
      </p:sp>
      <p:pic>
        <p:nvPicPr>
          <p:cNvPr id="9" name="Zástupný symbol obsahu 8"/>
          <p:cNvPicPr>
            <a:picLocks noGrp="1" noChangeAspect="1"/>
          </p:cNvPicPr>
          <p:nvPr>
            <p:ph idx="1"/>
          </p:nvPr>
        </p:nvPicPr>
        <p:blipFill>
          <a:blip r:embed="rId5"/>
          <a:stretch>
            <a:fillRect/>
          </a:stretch>
        </p:blipFill>
        <p:spPr>
          <a:xfrm>
            <a:off x="2397612" y="1576220"/>
            <a:ext cx="6524625" cy="2238375"/>
          </a:xfrm>
          <a:prstGeom prst="rect">
            <a:avLst/>
          </a:prstGeom>
        </p:spPr>
      </p:pic>
      <p:sp>
        <p:nvSpPr>
          <p:cNvPr id="10" name="Obdĺžnik 9"/>
          <p:cNvSpPr/>
          <p:nvPr/>
        </p:nvSpPr>
        <p:spPr>
          <a:xfrm>
            <a:off x="4174457" y="843808"/>
            <a:ext cx="2433680" cy="369332"/>
          </a:xfrm>
          <a:prstGeom prst="rect">
            <a:avLst/>
          </a:prstGeom>
        </p:spPr>
        <p:txBody>
          <a:bodyPr wrap="none">
            <a:spAutoFit/>
          </a:bodyPr>
          <a:lstStyle/>
          <a:p>
            <a:r>
              <a:rPr lang="sk-SK" b="1" u="sng" dirty="0" err="1"/>
              <a:t>Select</a:t>
            </a:r>
            <a:r>
              <a:rPr lang="sk-SK" b="1" u="sng" dirty="0"/>
              <a:t> </a:t>
            </a:r>
            <a:r>
              <a:rPr lang="sk-SK" b="1" u="sng" dirty="0" err="1"/>
              <a:t>the</a:t>
            </a:r>
            <a:r>
              <a:rPr lang="sk-SK" b="1" u="sng" dirty="0"/>
              <a:t> business </a:t>
            </a:r>
            <a:r>
              <a:rPr lang="sk-SK" b="1" u="sng" dirty="0" err="1"/>
              <a:t>unit</a:t>
            </a:r>
            <a:endParaRPr lang="sk-SK" dirty="0"/>
          </a:p>
        </p:txBody>
      </p:sp>
      <p:sp>
        <p:nvSpPr>
          <p:cNvPr id="3" name="BlokTextu 2"/>
          <p:cNvSpPr txBox="1"/>
          <p:nvPr/>
        </p:nvSpPr>
        <p:spPr>
          <a:xfrm>
            <a:off x="531446" y="6073353"/>
            <a:ext cx="10996246" cy="307777"/>
          </a:xfrm>
          <a:prstGeom prst="rect">
            <a:avLst/>
          </a:prstGeom>
          <a:noFill/>
        </p:spPr>
        <p:txBody>
          <a:bodyPr wrap="square" rtlCol="0">
            <a:spAutoFit/>
          </a:bodyPr>
          <a:lstStyle/>
          <a:p>
            <a:r>
              <a:rPr lang="sk-SK" sz="1400" b="1" u="sng" dirty="0" err="1"/>
              <a:t>For</a:t>
            </a:r>
            <a:r>
              <a:rPr lang="sk-SK" sz="1400" b="1" u="sng" dirty="0"/>
              <a:t> workshop </a:t>
            </a:r>
            <a:r>
              <a:rPr lang="sk-SK" sz="1400" b="1" u="sng" dirty="0" err="1"/>
              <a:t>registration</a:t>
            </a:r>
            <a:r>
              <a:rPr lang="sk-SK" sz="1400" b="1" u="sng" dirty="0"/>
              <a:t> go to</a:t>
            </a:r>
            <a:r>
              <a:rPr lang="sk-SK" sz="1400" b="1" u="sng" dirty="0">
                <a:solidFill>
                  <a:srgbClr val="00B0F0"/>
                </a:solidFill>
              </a:rPr>
              <a:t> </a:t>
            </a:r>
            <a:r>
              <a:rPr lang="sk-SK" sz="1400" b="1" u="sng" dirty="0">
                <a:solidFill>
                  <a:srgbClr val="00B0F0"/>
                </a:solidFill>
                <a:hlinkClick r:id="rId6" action="ppaction://hlinksldjump"/>
              </a:rPr>
              <a:t>slide </a:t>
            </a:r>
            <a:r>
              <a:rPr lang="sk-SK" sz="1400" b="1" u="sng" dirty="0" err="1">
                <a:solidFill>
                  <a:srgbClr val="00B0F0"/>
                </a:solidFill>
                <a:hlinkClick r:id="rId6" action="ppaction://hlinksldjump"/>
              </a:rPr>
              <a:t>number</a:t>
            </a:r>
            <a:r>
              <a:rPr lang="sk-SK" sz="1400" b="1" u="sng" dirty="0">
                <a:solidFill>
                  <a:srgbClr val="00B0F0"/>
                </a:solidFill>
                <a:hlinkClick r:id="rId6" action="ppaction://hlinksldjump"/>
              </a:rPr>
              <a:t> 16</a:t>
            </a:r>
            <a:endParaRPr lang="sk-SK" sz="1400" b="1" u="sng" dirty="0">
              <a:solidFill>
                <a:srgbClr val="00B0F0"/>
              </a:solidFill>
            </a:endParaRPr>
          </a:p>
        </p:txBody>
      </p:sp>
    </p:spTree>
    <p:extLst>
      <p:ext uri="{BB962C8B-B14F-4D97-AF65-F5344CB8AC3E}">
        <p14:creationId xmlns:p14="http://schemas.microsoft.com/office/powerpoint/2010/main" val="3682062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42875"/>
            <a:ext cx="10515600" cy="904875"/>
          </a:xfrm>
        </p:spPr>
        <p:txBody>
          <a:bodyPr>
            <a:normAutofit fontScale="90000"/>
          </a:bodyPr>
          <a:lstStyle/>
          <a:p>
            <a:pPr algn="ctr"/>
            <a:r>
              <a:rPr lang="sk-SK" sz="2400" dirty="0"/>
              <a:t/>
            </a:r>
            <a:br>
              <a:rPr lang="sk-SK" sz="2400" dirty="0"/>
            </a:br>
            <a:r>
              <a:rPr lang="en-GB" sz="2400" b="1" dirty="0"/>
              <a:t> </a:t>
            </a:r>
            <a:r>
              <a:rPr lang="sk-SK" sz="2400" dirty="0"/>
              <a:t/>
            </a:r>
            <a:br>
              <a:rPr lang="sk-SK" sz="2400" dirty="0"/>
            </a:br>
            <a:r>
              <a:rPr lang="sk-SK" sz="2400" dirty="0" smtClean="0"/>
              <a:t/>
            </a:r>
            <a:br>
              <a:rPr lang="sk-SK" sz="2400" dirty="0" smtClean="0"/>
            </a:br>
            <a:r>
              <a:rPr lang="en-GB" sz="2400" b="1" u="sng" dirty="0" smtClean="0">
                <a:latin typeface="+mn-lt"/>
              </a:rPr>
              <a:t>Individual- entrepreneur</a:t>
            </a:r>
            <a:r>
              <a:rPr lang="sk-SK" sz="2400" b="1" u="sng" dirty="0" smtClean="0">
                <a:latin typeface="+mn-lt"/>
              </a:rPr>
              <a:t>  </a:t>
            </a:r>
            <a:br>
              <a:rPr lang="sk-SK" sz="2400" b="1" u="sng" dirty="0" smtClean="0">
                <a:latin typeface="+mn-lt"/>
              </a:rPr>
            </a:br>
            <a:r>
              <a:rPr lang="en-GB" sz="1800" b="1" dirty="0" smtClean="0">
                <a:latin typeface="+mn-lt"/>
              </a:rPr>
              <a:t>Step </a:t>
            </a:r>
            <a:r>
              <a:rPr lang="sk-SK" sz="1800" b="1" dirty="0" smtClean="0">
                <a:latin typeface="+mn-lt"/>
              </a:rPr>
              <a:t>4</a:t>
            </a:r>
            <a:r>
              <a:rPr lang="sk-SK" sz="2400" b="1" dirty="0" smtClean="0"/>
              <a:t/>
            </a:r>
            <a:br>
              <a:rPr lang="sk-SK" sz="2400" b="1" dirty="0" smtClean="0"/>
            </a:br>
            <a:r>
              <a:rPr lang="sk-SK" sz="2400" b="1" u="sng" dirty="0">
                <a:solidFill>
                  <a:srgbClr val="002060"/>
                </a:solidFill>
              </a:rPr>
              <a:t/>
            </a:r>
            <a:br>
              <a:rPr lang="sk-SK" sz="2400" b="1" u="sng" dirty="0">
                <a:solidFill>
                  <a:srgbClr val="002060"/>
                </a:solidFill>
              </a:rPr>
            </a:br>
            <a:r>
              <a:rPr lang="sk-SK" sz="2400" dirty="0"/>
              <a:t/>
            </a:r>
            <a:br>
              <a:rPr lang="sk-SK" sz="2400" dirty="0"/>
            </a:br>
            <a:endParaRPr lang="sk-SK" sz="2400" dirty="0"/>
          </a:p>
        </p:txBody>
      </p:sp>
      <p:sp>
        <p:nvSpPr>
          <p:cNvPr id="3" name="Zástupný symbol obsahu 2"/>
          <p:cNvSpPr>
            <a:spLocks noGrp="1"/>
          </p:cNvSpPr>
          <p:nvPr>
            <p:ph idx="1"/>
          </p:nvPr>
        </p:nvSpPr>
        <p:spPr>
          <a:xfrm>
            <a:off x="838200" y="1571626"/>
            <a:ext cx="10515600" cy="4972050"/>
          </a:xfrm>
        </p:spPr>
        <p:txBody>
          <a:bodyPr>
            <a:noAutofit/>
          </a:bodyPr>
          <a:lstStyle/>
          <a:p>
            <a:pPr marL="457200" lvl="1" indent="0">
              <a:lnSpc>
                <a:spcPct val="100000"/>
              </a:lnSpc>
              <a:spcBef>
                <a:spcPts val="0"/>
              </a:spcBef>
              <a:buNone/>
            </a:pPr>
            <a:endParaRPr lang="sk-SK" sz="1400" dirty="0" smtClean="0"/>
          </a:p>
          <a:p>
            <a:pPr marL="457200" lvl="1" indent="0">
              <a:lnSpc>
                <a:spcPct val="100000"/>
              </a:lnSpc>
              <a:spcBef>
                <a:spcPts val="0"/>
              </a:spcBef>
              <a:buNone/>
            </a:pPr>
            <a:endParaRPr lang="sk-SK" sz="1400" dirty="0"/>
          </a:p>
          <a:p>
            <a:pPr marL="457200" lvl="1" indent="0">
              <a:lnSpc>
                <a:spcPct val="100000"/>
              </a:lnSpc>
              <a:spcBef>
                <a:spcPts val="0"/>
              </a:spcBef>
              <a:buNone/>
            </a:pPr>
            <a:endParaRPr lang="sk-SK" sz="1400" dirty="0" smtClean="0"/>
          </a:p>
          <a:p>
            <a:pPr marL="457200" lvl="1" indent="0">
              <a:lnSpc>
                <a:spcPct val="100000"/>
              </a:lnSpc>
              <a:spcBef>
                <a:spcPts val="0"/>
              </a:spcBef>
              <a:buNone/>
            </a:pPr>
            <a:endParaRPr lang="sk-SK" sz="1400" dirty="0"/>
          </a:p>
          <a:p>
            <a:pPr marL="457200" lvl="1" indent="0">
              <a:lnSpc>
                <a:spcPct val="100000"/>
              </a:lnSpc>
              <a:spcBef>
                <a:spcPts val="0"/>
              </a:spcBef>
              <a:buNone/>
            </a:pPr>
            <a:endParaRPr lang="sk-SK" sz="1400" dirty="0" smtClean="0"/>
          </a:p>
          <a:p>
            <a:pPr marL="457200" lvl="1" indent="0">
              <a:lnSpc>
                <a:spcPct val="100000"/>
              </a:lnSpc>
              <a:spcBef>
                <a:spcPts val="0"/>
              </a:spcBef>
              <a:buNone/>
            </a:pPr>
            <a:endParaRPr lang="sk-SK" sz="1400" dirty="0"/>
          </a:p>
          <a:p>
            <a:pPr marL="457200" lvl="1" indent="0">
              <a:lnSpc>
                <a:spcPct val="100000"/>
              </a:lnSpc>
              <a:spcBef>
                <a:spcPts val="0"/>
              </a:spcBef>
              <a:buNone/>
            </a:pPr>
            <a:endParaRPr lang="sk-SK" sz="1400" dirty="0" smtClean="0"/>
          </a:p>
          <a:p>
            <a:pPr marL="457200" lvl="1" indent="0">
              <a:lnSpc>
                <a:spcPct val="100000"/>
              </a:lnSpc>
              <a:spcBef>
                <a:spcPts val="0"/>
              </a:spcBef>
              <a:buNone/>
            </a:pPr>
            <a:endParaRPr lang="sk-SK" sz="1400" dirty="0"/>
          </a:p>
          <a:p>
            <a:pPr marL="457200" lvl="1" indent="0">
              <a:lnSpc>
                <a:spcPct val="100000"/>
              </a:lnSpc>
              <a:spcBef>
                <a:spcPts val="0"/>
              </a:spcBef>
              <a:buNone/>
            </a:pPr>
            <a:endParaRPr lang="sk-SK" sz="1400" dirty="0" smtClean="0"/>
          </a:p>
          <a:p>
            <a:pPr marL="457200" lvl="1" indent="0">
              <a:lnSpc>
                <a:spcPct val="100000"/>
              </a:lnSpc>
              <a:spcBef>
                <a:spcPts val="0"/>
              </a:spcBef>
              <a:buNone/>
            </a:pPr>
            <a:endParaRPr lang="sk-SK" sz="1400" dirty="0" smtClean="0"/>
          </a:p>
          <a:p>
            <a:pPr marL="457200" lvl="1" indent="0">
              <a:lnSpc>
                <a:spcPct val="100000"/>
              </a:lnSpc>
              <a:spcBef>
                <a:spcPts val="0"/>
              </a:spcBef>
              <a:buNone/>
            </a:pPr>
            <a:endParaRPr lang="sk-SK" sz="1400" dirty="0"/>
          </a:p>
          <a:p>
            <a:pPr marL="457200" lvl="1" indent="0">
              <a:lnSpc>
                <a:spcPct val="100000"/>
              </a:lnSpc>
              <a:spcBef>
                <a:spcPts val="0"/>
              </a:spcBef>
              <a:buNone/>
            </a:pPr>
            <a:endParaRPr lang="sk-SK" sz="1400" dirty="0" smtClean="0"/>
          </a:p>
          <a:p>
            <a:pPr marL="457200" lvl="1" indent="0">
              <a:lnSpc>
                <a:spcPct val="100000"/>
              </a:lnSpc>
              <a:spcBef>
                <a:spcPts val="0"/>
              </a:spcBef>
              <a:buNone/>
            </a:pPr>
            <a:endParaRPr lang="sk-SK" sz="1400" dirty="0"/>
          </a:p>
          <a:p>
            <a:pPr marL="457200" lvl="1" indent="0">
              <a:lnSpc>
                <a:spcPct val="100000"/>
              </a:lnSpc>
              <a:spcBef>
                <a:spcPts val="0"/>
              </a:spcBef>
              <a:buNone/>
            </a:pPr>
            <a:endParaRPr lang="sk-SK" sz="1400" dirty="0" smtClean="0"/>
          </a:p>
          <a:p>
            <a:pPr marL="457200" lvl="1" indent="0">
              <a:lnSpc>
                <a:spcPct val="100000"/>
              </a:lnSpc>
              <a:spcBef>
                <a:spcPts val="0"/>
              </a:spcBef>
              <a:buNone/>
            </a:pPr>
            <a:endParaRPr lang="sk-SK" sz="1400" dirty="0"/>
          </a:p>
          <a:p>
            <a:pPr marL="457200" lvl="1" indent="0">
              <a:lnSpc>
                <a:spcPct val="100000"/>
              </a:lnSpc>
              <a:spcBef>
                <a:spcPts val="0"/>
              </a:spcBef>
              <a:buNone/>
            </a:pPr>
            <a:endParaRPr lang="sk-SK" sz="1400" dirty="0" smtClean="0"/>
          </a:p>
          <a:p>
            <a:pPr marL="0" indent="0">
              <a:buNone/>
            </a:pPr>
            <a:r>
              <a:rPr lang="en-GB" sz="1600" b="1" dirty="0"/>
              <a:t>Agreements </a:t>
            </a:r>
            <a:endParaRPr lang="sk-SK" sz="1600" dirty="0"/>
          </a:p>
          <a:p>
            <a:r>
              <a:rPr lang="en-GB" sz="1400" dirty="0"/>
              <a:t>Based on these agreements, I give Slovak Business Agency rights to use my personal information in order to obtain services that I assigned to in this registration.  I declare that all the information that I have provided are truthful, while I provide it freely and voluntarily. </a:t>
            </a:r>
            <a:endParaRPr lang="sk-SK" sz="1400" dirty="0"/>
          </a:p>
          <a:p>
            <a:r>
              <a:rPr lang="en-GB" sz="1400" dirty="0"/>
              <a:t>Agreements with * are mandatory in order to continue with registration. </a:t>
            </a:r>
            <a:endParaRPr lang="sk-SK" sz="1400" dirty="0"/>
          </a:p>
          <a:p>
            <a:pPr marL="457200" lvl="1" indent="0">
              <a:lnSpc>
                <a:spcPct val="100000"/>
              </a:lnSpc>
              <a:spcBef>
                <a:spcPts val="0"/>
              </a:spcBef>
              <a:buNone/>
            </a:pPr>
            <a:endParaRPr lang="sk-SK" sz="1400" b="1" dirty="0" smtClean="0"/>
          </a:p>
          <a:p>
            <a:pPr marL="457200" lvl="1" indent="0">
              <a:lnSpc>
                <a:spcPct val="100000"/>
              </a:lnSpc>
              <a:spcBef>
                <a:spcPts val="0"/>
              </a:spcBef>
              <a:buNone/>
            </a:pPr>
            <a:endParaRPr lang="sk-SK" sz="1400" b="1" dirty="0" smtClean="0"/>
          </a:p>
        </p:txBody>
      </p:sp>
      <p:pic>
        <p:nvPicPr>
          <p:cNvPr id="6" name="Obrázok 5"/>
          <p:cNvPicPr>
            <a:picLocks noChangeAspect="1"/>
          </p:cNvPicPr>
          <p:nvPr/>
        </p:nvPicPr>
        <p:blipFill>
          <a:blip r:embed="rId2"/>
          <a:stretch>
            <a:fillRect/>
          </a:stretch>
        </p:blipFill>
        <p:spPr>
          <a:xfrm>
            <a:off x="3400425" y="1123950"/>
            <a:ext cx="5772150" cy="4105275"/>
          </a:xfrm>
          <a:prstGeom prst="rect">
            <a:avLst/>
          </a:prstGeom>
        </p:spPr>
      </p:pic>
    </p:spTree>
    <p:extLst>
      <p:ext uri="{BB962C8B-B14F-4D97-AF65-F5344CB8AC3E}">
        <p14:creationId xmlns:p14="http://schemas.microsoft.com/office/powerpoint/2010/main" val="2348099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42875"/>
            <a:ext cx="10515600" cy="904875"/>
          </a:xfrm>
        </p:spPr>
        <p:txBody>
          <a:bodyPr>
            <a:normAutofit fontScale="90000"/>
          </a:bodyPr>
          <a:lstStyle/>
          <a:p>
            <a:pPr algn="ctr"/>
            <a:r>
              <a:rPr lang="sk-SK" sz="2400" dirty="0" smtClean="0"/>
              <a:t/>
            </a:r>
            <a:br>
              <a:rPr lang="sk-SK" sz="2400" dirty="0" smtClean="0"/>
            </a:br>
            <a:r>
              <a:rPr lang="en-GB" sz="2400" b="1" dirty="0" smtClean="0"/>
              <a:t> </a:t>
            </a:r>
            <a:r>
              <a:rPr lang="sk-SK" sz="2400" dirty="0" smtClean="0"/>
              <a:t/>
            </a:r>
            <a:br>
              <a:rPr lang="sk-SK" sz="2400" dirty="0" smtClean="0"/>
            </a:br>
            <a:r>
              <a:rPr lang="sk-SK" sz="2400" dirty="0" smtClean="0"/>
              <a:t/>
            </a:r>
            <a:br>
              <a:rPr lang="sk-SK" sz="2400" dirty="0" smtClean="0"/>
            </a:br>
            <a:r>
              <a:rPr lang="en-GB" sz="2400" b="1" u="sng" dirty="0" smtClean="0">
                <a:latin typeface="+mn-lt"/>
              </a:rPr>
              <a:t>Legal entity – entrepreneur</a:t>
            </a:r>
            <a:r>
              <a:rPr lang="sk-SK" sz="2400" b="1" u="sng" dirty="0" smtClean="0">
                <a:latin typeface="+mn-lt"/>
              </a:rPr>
              <a:t/>
            </a:r>
            <a:br>
              <a:rPr lang="sk-SK" sz="2400" b="1" u="sng" dirty="0" smtClean="0">
                <a:latin typeface="+mn-lt"/>
              </a:rPr>
            </a:br>
            <a:r>
              <a:rPr lang="en-GB" sz="1800" b="1" dirty="0" smtClean="0">
                <a:latin typeface="+mn-lt"/>
              </a:rPr>
              <a:t>Step </a:t>
            </a:r>
            <a:r>
              <a:rPr lang="sk-SK" sz="1800" b="1" dirty="0" smtClean="0">
                <a:latin typeface="+mn-lt"/>
              </a:rPr>
              <a:t>1</a:t>
            </a:r>
            <a:r>
              <a:rPr lang="sk-SK" sz="2400" b="1" dirty="0" smtClean="0"/>
              <a:t/>
            </a:r>
            <a:br>
              <a:rPr lang="sk-SK" sz="2400" b="1" dirty="0" smtClean="0"/>
            </a:br>
            <a:r>
              <a:rPr lang="sk-SK" sz="2400" b="1" u="sng" dirty="0" smtClean="0">
                <a:solidFill>
                  <a:srgbClr val="002060"/>
                </a:solidFill>
              </a:rPr>
              <a:t/>
            </a:r>
            <a:br>
              <a:rPr lang="sk-SK" sz="2400" b="1" u="sng" dirty="0" smtClean="0">
                <a:solidFill>
                  <a:srgbClr val="002060"/>
                </a:solidFill>
              </a:rPr>
            </a:br>
            <a:r>
              <a:rPr lang="sk-SK" sz="2400" dirty="0" smtClean="0"/>
              <a:t/>
            </a:r>
            <a:br>
              <a:rPr lang="sk-SK" sz="2400" dirty="0" smtClean="0"/>
            </a:br>
            <a:endParaRPr lang="sk-SK" sz="2400" dirty="0"/>
          </a:p>
        </p:txBody>
      </p:sp>
      <p:sp>
        <p:nvSpPr>
          <p:cNvPr id="3" name="Zástupný symbol obsahu 2"/>
          <p:cNvSpPr>
            <a:spLocks noGrp="1"/>
          </p:cNvSpPr>
          <p:nvPr>
            <p:ph idx="1"/>
          </p:nvPr>
        </p:nvSpPr>
        <p:spPr>
          <a:xfrm>
            <a:off x="838200" y="1295401"/>
            <a:ext cx="10515600" cy="5248276"/>
          </a:xfrm>
        </p:spPr>
        <p:txBody>
          <a:bodyPr>
            <a:noAutofit/>
          </a:bodyPr>
          <a:lstStyle/>
          <a:p>
            <a:pPr marL="457200" lvl="1" indent="0">
              <a:lnSpc>
                <a:spcPct val="100000"/>
              </a:lnSpc>
              <a:spcBef>
                <a:spcPts val="0"/>
              </a:spcBef>
              <a:buNone/>
            </a:pPr>
            <a:endParaRPr lang="sk-SK" sz="1400" dirty="0" smtClean="0"/>
          </a:p>
          <a:p>
            <a:r>
              <a:rPr lang="en-GB" sz="1400" b="1" dirty="0"/>
              <a:t>Username</a:t>
            </a:r>
            <a:r>
              <a:rPr lang="en-GB" sz="1400" dirty="0"/>
              <a:t> – mandatory, up to 150 letters and/</a:t>
            </a:r>
            <a:endParaRPr lang="sk-SK" sz="1400" dirty="0"/>
          </a:p>
          <a:p>
            <a:pPr marL="0" indent="0">
              <a:buNone/>
            </a:pPr>
            <a:r>
              <a:rPr lang="sk-SK" sz="1400" dirty="0"/>
              <a:t>                             </a:t>
            </a:r>
            <a:r>
              <a:rPr lang="en-GB" sz="1400" dirty="0"/>
              <a:t>or numbers</a:t>
            </a:r>
            <a:endParaRPr lang="sk-SK" sz="1400" dirty="0"/>
          </a:p>
          <a:p>
            <a:pPr>
              <a:lnSpc>
                <a:spcPct val="100000"/>
              </a:lnSpc>
              <a:spcBef>
                <a:spcPts val="0"/>
              </a:spcBef>
            </a:pPr>
            <a:endParaRPr lang="sk-SK" sz="1400" b="1" dirty="0"/>
          </a:p>
          <a:p>
            <a:pPr>
              <a:lnSpc>
                <a:spcPct val="100000"/>
              </a:lnSpc>
              <a:spcBef>
                <a:spcPts val="0"/>
              </a:spcBef>
            </a:pPr>
            <a:endParaRPr lang="sk-SK" sz="1400" b="1" dirty="0"/>
          </a:p>
          <a:p>
            <a:pPr>
              <a:lnSpc>
                <a:spcPct val="100000"/>
              </a:lnSpc>
              <a:spcBef>
                <a:spcPts val="0"/>
              </a:spcBef>
            </a:pPr>
            <a:r>
              <a:rPr lang="en-GB" sz="1400" b="1" dirty="0"/>
              <a:t>Email address</a:t>
            </a:r>
            <a:endParaRPr lang="sk-SK" sz="1400" b="1" dirty="0"/>
          </a:p>
          <a:p>
            <a:pPr>
              <a:lnSpc>
                <a:spcPct val="100000"/>
              </a:lnSpc>
              <a:spcBef>
                <a:spcPts val="0"/>
              </a:spcBef>
            </a:pPr>
            <a:endParaRPr lang="sk-SK" sz="1400" b="1" dirty="0"/>
          </a:p>
          <a:p>
            <a:pPr>
              <a:lnSpc>
                <a:spcPct val="100000"/>
              </a:lnSpc>
              <a:spcBef>
                <a:spcPts val="0"/>
              </a:spcBef>
            </a:pPr>
            <a:endParaRPr lang="sk-SK" sz="1400" b="1" dirty="0"/>
          </a:p>
          <a:p>
            <a:pPr>
              <a:lnSpc>
                <a:spcPct val="100000"/>
              </a:lnSpc>
              <a:spcBef>
                <a:spcPts val="0"/>
              </a:spcBef>
            </a:pPr>
            <a:r>
              <a:rPr lang="en-GB" sz="1400" b="1" dirty="0"/>
              <a:t>First name</a:t>
            </a:r>
            <a:endParaRPr lang="sk-SK" sz="1400" b="1" dirty="0"/>
          </a:p>
          <a:p>
            <a:pPr>
              <a:lnSpc>
                <a:spcPct val="100000"/>
              </a:lnSpc>
              <a:spcBef>
                <a:spcPts val="0"/>
              </a:spcBef>
            </a:pPr>
            <a:endParaRPr lang="sk-SK" sz="1400" b="1" dirty="0"/>
          </a:p>
          <a:p>
            <a:pPr>
              <a:lnSpc>
                <a:spcPct val="100000"/>
              </a:lnSpc>
              <a:spcBef>
                <a:spcPts val="0"/>
              </a:spcBef>
            </a:pPr>
            <a:endParaRPr lang="sk-SK" sz="1400" b="1" dirty="0"/>
          </a:p>
          <a:p>
            <a:pPr>
              <a:lnSpc>
                <a:spcPct val="100000"/>
              </a:lnSpc>
              <a:spcBef>
                <a:spcPts val="0"/>
              </a:spcBef>
            </a:pPr>
            <a:r>
              <a:rPr lang="en-GB" sz="1400" b="1" dirty="0"/>
              <a:t>Surname</a:t>
            </a:r>
            <a:endParaRPr lang="sk-SK" sz="1400" b="1" dirty="0"/>
          </a:p>
          <a:p>
            <a:pPr>
              <a:lnSpc>
                <a:spcPct val="100000"/>
              </a:lnSpc>
              <a:spcBef>
                <a:spcPts val="0"/>
              </a:spcBef>
            </a:pPr>
            <a:endParaRPr lang="sk-SK" sz="1400" b="1" dirty="0"/>
          </a:p>
          <a:p>
            <a:pPr>
              <a:lnSpc>
                <a:spcPct val="100000"/>
              </a:lnSpc>
              <a:spcBef>
                <a:spcPts val="0"/>
              </a:spcBef>
            </a:pPr>
            <a:endParaRPr lang="sk-SK" sz="1400" b="1" dirty="0"/>
          </a:p>
          <a:p>
            <a:pPr>
              <a:lnSpc>
                <a:spcPct val="100000"/>
              </a:lnSpc>
              <a:spcBef>
                <a:spcPts val="0"/>
              </a:spcBef>
            </a:pPr>
            <a:r>
              <a:rPr lang="en-GB" sz="1400" b="1" dirty="0"/>
              <a:t>Password</a:t>
            </a:r>
            <a:endParaRPr lang="sk-SK" sz="1400" b="1" dirty="0"/>
          </a:p>
          <a:p>
            <a:pPr>
              <a:lnSpc>
                <a:spcPct val="100000"/>
              </a:lnSpc>
              <a:spcBef>
                <a:spcPts val="0"/>
              </a:spcBef>
            </a:pPr>
            <a:endParaRPr lang="sk-SK" sz="1400" b="1" dirty="0"/>
          </a:p>
          <a:p>
            <a:pPr>
              <a:lnSpc>
                <a:spcPct val="100000"/>
              </a:lnSpc>
              <a:spcBef>
                <a:spcPts val="0"/>
              </a:spcBef>
            </a:pPr>
            <a:endParaRPr lang="sk-SK" sz="1400" b="1" dirty="0"/>
          </a:p>
          <a:p>
            <a:pPr>
              <a:lnSpc>
                <a:spcPct val="100000"/>
              </a:lnSpc>
              <a:spcBef>
                <a:spcPts val="0"/>
              </a:spcBef>
            </a:pPr>
            <a:r>
              <a:rPr lang="en-GB" sz="1400" b="1" dirty="0"/>
              <a:t>Password </a:t>
            </a:r>
            <a:r>
              <a:rPr lang="en-GB" sz="1400" b="1" dirty="0" smtClean="0"/>
              <a:t>again</a:t>
            </a:r>
            <a:endParaRPr lang="sk-SK" sz="1400" b="1" dirty="0" smtClean="0"/>
          </a:p>
          <a:p>
            <a:pPr>
              <a:lnSpc>
                <a:spcPct val="100000"/>
              </a:lnSpc>
              <a:spcBef>
                <a:spcPts val="0"/>
              </a:spcBef>
            </a:pPr>
            <a:endParaRPr lang="sk-SK" sz="1400" b="1" dirty="0"/>
          </a:p>
          <a:p>
            <a:pPr>
              <a:lnSpc>
                <a:spcPct val="100000"/>
              </a:lnSpc>
              <a:spcBef>
                <a:spcPts val="0"/>
              </a:spcBef>
            </a:pPr>
            <a:r>
              <a:rPr lang="sk-SK" sz="1400" b="1" dirty="0" err="1" smtClean="0"/>
              <a:t>Next</a:t>
            </a:r>
            <a:endParaRPr lang="sk-SK" sz="1400" b="1" dirty="0"/>
          </a:p>
          <a:p>
            <a:pPr marL="0" indent="0">
              <a:lnSpc>
                <a:spcPct val="100000"/>
              </a:lnSpc>
              <a:spcBef>
                <a:spcPts val="0"/>
              </a:spcBef>
              <a:buNone/>
            </a:pPr>
            <a:r>
              <a:rPr lang="sk-SK" sz="1400" dirty="0"/>
              <a:t>      </a:t>
            </a:r>
            <a:endParaRPr lang="sk-SK" sz="1400" b="1" dirty="0" smtClean="0"/>
          </a:p>
          <a:p>
            <a:pPr marL="457200" lvl="1" indent="0">
              <a:lnSpc>
                <a:spcPct val="100000"/>
              </a:lnSpc>
              <a:spcBef>
                <a:spcPts val="0"/>
              </a:spcBef>
              <a:buNone/>
            </a:pPr>
            <a:endParaRPr lang="sk-SK" sz="1400" b="1" dirty="0"/>
          </a:p>
          <a:p>
            <a:pPr marL="0" indent="0">
              <a:buNone/>
            </a:pPr>
            <a:r>
              <a:rPr lang="en-GB" sz="1400" dirty="0"/>
              <a:t>All the boxes with * are mandatory in order to proceed your registration</a:t>
            </a:r>
            <a:endParaRPr lang="sk-SK" sz="1400" dirty="0"/>
          </a:p>
        </p:txBody>
      </p:sp>
      <p:pic>
        <p:nvPicPr>
          <p:cNvPr id="4" name="Obrázok 3"/>
          <p:cNvPicPr>
            <a:picLocks noChangeAspect="1"/>
          </p:cNvPicPr>
          <p:nvPr/>
        </p:nvPicPr>
        <p:blipFill>
          <a:blip r:embed="rId2"/>
          <a:stretch>
            <a:fillRect/>
          </a:stretch>
        </p:blipFill>
        <p:spPr>
          <a:xfrm>
            <a:off x="4786312" y="1381125"/>
            <a:ext cx="5800725" cy="4791075"/>
          </a:xfrm>
          <a:prstGeom prst="rect">
            <a:avLst/>
          </a:prstGeom>
        </p:spPr>
      </p:pic>
    </p:spTree>
    <p:extLst>
      <p:ext uri="{BB962C8B-B14F-4D97-AF65-F5344CB8AC3E}">
        <p14:creationId xmlns:p14="http://schemas.microsoft.com/office/powerpoint/2010/main" val="379088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42875"/>
            <a:ext cx="10515600" cy="752475"/>
          </a:xfrm>
        </p:spPr>
        <p:txBody>
          <a:bodyPr>
            <a:normAutofit fontScale="90000"/>
          </a:bodyPr>
          <a:lstStyle/>
          <a:p>
            <a:pPr algn="ctr"/>
            <a:r>
              <a:rPr lang="sk-SK" sz="2400" dirty="0"/>
              <a:t/>
            </a:r>
            <a:br>
              <a:rPr lang="sk-SK" sz="2400" dirty="0"/>
            </a:br>
            <a:r>
              <a:rPr lang="en-GB" sz="2400" b="1" dirty="0"/>
              <a:t> </a:t>
            </a:r>
            <a:r>
              <a:rPr lang="sk-SK" sz="2400" dirty="0"/>
              <a:t/>
            </a:r>
            <a:br>
              <a:rPr lang="sk-SK" sz="2400" dirty="0"/>
            </a:br>
            <a:r>
              <a:rPr lang="sk-SK" sz="2400" dirty="0"/>
              <a:t/>
            </a:r>
            <a:br>
              <a:rPr lang="sk-SK" sz="2400" dirty="0"/>
            </a:br>
            <a:r>
              <a:rPr lang="en-GB" sz="2400" b="1" u="sng" dirty="0">
                <a:latin typeface="+mn-lt"/>
              </a:rPr>
              <a:t>Legal entity - entrepreneur </a:t>
            </a:r>
            <a:r>
              <a:rPr lang="sk-SK" sz="2700" dirty="0"/>
              <a:t/>
            </a:r>
            <a:br>
              <a:rPr lang="sk-SK" sz="2700" dirty="0"/>
            </a:br>
            <a:r>
              <a:rPr lang="en-GB" sz="1800" b="1" dirty="0" smtClean="0">
                <a:latin typeface="+mn-lt"/>
              </a:rPr>
              <a:t>Step </a:t>
            </a:r>
            <a:r>
              <a:rPr lang="sk-SK" sz="1800" b="1" dirty="0" smtClean="0">
                <a:latin typeface="+mn-lt"/>
              </a:rPr>
              <a:t>2</a:t>
            </a:r>
            <a:r>
              <a:rPr lang="sk-SK" sz="2400" b="1" dirty="0" smtClean="0"/>
              <a:t/>
            </a:r>
            <a:br>
              <a:rPr lang="sk-SK" sz="2400" b="1" dirty="0" smtClean="0"/>
            </a:br>
            <a:r>
              <a:rPr lang="sk-SK" sz="2400" b="1" u="sng" dirty="0">
                <a:solidFill>
                  <a:srgbClr val="002060"/>
                </a:solidFill>
              </a:rPr>
              <a:t/>
            </a:r>
            <a:br>
              <a:rPr lang="sk-SK" sz="2400" b="1" u="sng" dirty="0">
                <a:solidFill>
                  <a:srgbClr val="002060"/>
                </a:solidFill>
              </a:rPr>
            </a:br>
            <a:r>
              <a:rPr lang="sk-SK" sz="2400" dirty="0"/>
              <a:t/>
            </a:r>
            <a:br>
              <a:rPr lang="sk-SK" sz="2400" dirty="0"/>
            </a:br>
            <a:endParaRPr lang="sk-SK" sz="2400" dirty="0"/>
          </a:p>
        </p:txBody>
      </p:sp>
      <p:sp>
        <p:nvSpPr>
          <p:cNvPr id="3" name="Zástupný symbol obsahu 2"/>
          <p:cNvSpPr>
            <a:spLocks noGrp="1"/>
          </p:cNvSpPr>
          <p:nvPr>
            <p:ph idx="1"/>
          </p:nvPr>
        </p:nvSpPr>
        <p:spPr>
          <a:xfrm>
            <a:off x="838200" y="1047750"/>
            <a:ext cx="10515600" cy="5743575"/>
          </a:xfrm>
        </p:spPr>
        <p:txBody>
          <a:bodyPr>
            <a:noAutofit/>
          </a:bodyPr>
          <a:lstStyle/>
          <a:p>
            <a:pPr>
              <a:lnSpc>
                <a:spcPct val="100000"/>
              </a:lnSpc>
              <a:spcBef>
                <a:spcPts val="0"/>
              </a:spcBef>
            </a:pPr>
            <a:r>
              <a:rPr lang="en-GB" sz="1400" b="1" dirty="0" smtClean="0"/>
              <a:t>IČO </a:t>
            </a:r>
            <a:r>
              <a:rPr lang="en-GB" sz="1400" b="1" dirty="0"/>
              <a:t>- company identification number </a:t>
            </a:r>
            <a:endParaRPr lang="sk-SK" sz="1400" b="1" dirty="0" smtClean="0"/>
          </a:p>
          <a:p>
            <a:pPr>
              <a:lnSpc>
                <a:spcPct val="100000"/>
              </a:lnSpc>
              <a:spcBef>
                <a:spcPts val="0"/>
              </a:spcBef>
            </a:pPr>
            <a:endParaRPr lang="sk-SK" sz="1400" b="1" dirty="0"/>
          </a:p>
          <a:p>
            <a:pPr>
              <a:lnSpc>
                <a:spcPct val="100000"/>
              </a:lnSpc>
              <a:spcBef>
                <a:spcPts val="0"/>
              </a:spcBef>
            </a:pPr>
            <a:r>
              <a:rPr lang="en-GB" sz="1400" b="1" dirty="0"/>
              <a:t>Subject has assigned company identification number </a:t>
            </a:r>
            <a:endParaRPr lang="sk-SK" sz="1400" b="1" dirty="0"/>
          </a:p>
          <a:p>
            <a:pPr>
              <a:lnSpc>
                <a:spcPct val="100000"/>
              </a:lnSpc>
              <a:spcBef>
                <a:spcPts val="0"/>
              </a:spcBef>
            </a:pPr>
            <a:r>
              <a:rPr lang="en-GB" sz="1400" b="1" dirty="0"/>
              <a:t>VAT ID</a:t>
            </a:r>
            <a:endParaRPr lang="sk-SK" sz="1400" b="1" dirty="0"/>
          </a:p>
          <a:p>
            <a:pPr>
              <a:lnSpc>
                <a:spcPct val="100000"/>
              </a:lnSpc>
              <a:spcBef>
                <a:spcPts val="0"/>
              </a:spcBef>
            </a:pPr>
            <a:endParaRPr lang="sk-SK" sz="1400" b="1" dirty="0" smtClean="0"/>
          </a:p>
          <a:p>
            <a:pPr>
              <a:lnSpc>
                <a:spcPct val="100000"/>
              </a:lnSpc>
              <a:spcBef>
                <a:spcPts val="0"/>
              </a:spcBef>
            </a:pPr>
            <a:r>
              <a:rPr lang="en-GB" sz="1400" b="1" dirty="0" smtClean="0"/>
              <a:t>Company </a:t>
            </a:r>
            <a:r>
              <a:rPr lang="en-GB" sz="1400" b="1" dirty="0"/>
              <a:t>name</a:t>
            </a:r>
            <a:endParaRPr lang="sk-SK" sz="1400" b="1" dirty="0"/>
          </a:p>
          <a:p>
            <a:pPr>
              <a:lnSpc>
                <a:spcPct val="100000"/>
              </a:lnSpc>
              <a:spcBef>
                <a:spcPts val="0"/>
              </a:spcBef>
            </a:pPr>
            <a:endParaRPr lang="sk-SK" sz="1400" b="1" dirty="0" smtClean="0"/>
          </a:p>
          <a:p>
            <a:pPr>
              <a:lnSpc>
                <a:spcPct val="100000"/>
              </a:lnSpc>
              <a:spcBef>
                <a:spcPts val="0"/>
              </a:spcBef>
            </a:pPr>
            <a:r>
              <a:rPr lang="en-GB" sz="1400" b="1" dirty="0" smtClean="0"/>
              <a:t>Legal </a:t>
            </a:r>
            <a:r>
              <a:rPr lang="en-GB" sz="1400" b="1" dirty="0"/>
              <a:t>form</a:t>
            </a:r>
            <a:endParaRPr lang="sk-SK" sz="1400" b="1" dirty="0"/>
          </a:p>
          <a:p>
            <a:pPr>
              <a:lnSpc>
                <a:spcPct val="100000"/>
              </a:lnSpc>
              <a:spcBef>
                <a:spcPts val="0"/>
              </a:spcBef>
            </a:pPr>
            <a:endParaRPr lang="sk-SK" sz="1400" b="1" dirty="0" smtClean="0"/>
          </a:p>
          <a:p>
            <a:pPr>
              <a:lnSpc>
                <a:spcPct val="100000"/>
              </a:lnSpc>
              <a:spcBef>
                <a:spcPts val="0"/>
              </a:spcBef>
            </a:pPr>
            <a:r>
              <a:rPr lang="en-GB" sz="1400" b="1" dirty="0" smtClean="0"/>
              <a:t>Registration date</a:t>
            </a:r>
            <a:r>
              <a:rPr lang="sk-SK" sz="1400" b="1" dirty="0" smtClean="0"/>
              <a:t>:</a:t>
            </a:r>
          </a:p>
          <a:p>
            <a:pPr marL="0" indent="0">
              <a:lnSpc>
                <a:spcPct val="100000"/>
              </a:lnSpc>
              <a:spcBef>
                <a:spcPts val="0"/>
              </a:spcBef>
              <a:buNone/>
            </a:pPr>
            <a:r>
              <a:rPr lang="sk-SK" sz="1400" dirty="0" smtClean="0"/>
              <a:t>       </a:t>
            </a:r>
            <a:r>
              <a:rPr lang="en-GB" sz="1400" dirty="0" smtClean="0"/>
              <a:t>date </a:t>
            </a:r>
            <a:r>
              <a:rPr lang="en-GB" sz="1400" dirty="0"/>
              <a:t>of the establishment of the company in </a:t>
            </a:r>
            <a:r>
              <a:rPr lang="en-GB" sz="1400" dirty="0" smtClean="0"/>
              <a:t>Slovakia</a:t>
            </a:r>
            <a:endParaRPr lang="sk-SK" sz="1400" dirty="0"/>
          </a:p>
          <a:p>
            <a:pPr marL="0" indent="0">
              <a:buNone/>
            </a:pPr>
            <a:r>
              <a:rPr lang="sk-SK" sz="1100" b="1" dirty="0" smtClean="0"/>
              <a:t>(</a:t>
            </a:r>
            <a:r>
              <a:rPr lang="en-GB" sz="1100" b="1" dirty="0" smtClean="0"/>
              <a:t>All </a:t>
            </a:r>
            <a:r>
              <a:rPr lang="en-GB" sz="1100" b="1" dirty="0"/>
              <a:t>the boxes with * are mandatory in order to proceed your </a:t>
            </a:r>
            <a:r>
              <a:rPr lang="en-GB" sz="1100" b="1" dirty="0" smtClean="0"/>
              <a:t>registration</a:t>
            </a:r>
            <a:r>
              <a:rPr lang="sk-SK" sz="1100" b="1" dirty="0" smtClean="0"/>
              <a:t>)</a:t>
            </a:r>
            <a:endParaRPr lang="sk-SK" sz="1100" dirty="0"/>
          </a:p>
          <a:p>
            <a:pPr marL="457200" lvl="1" indent="0">
              <a:lnSpc>
                <a:spcPct val="100000"/>
              </a:lnSpc>
              <a:spcBef>
                <a:spcPts val="0"/>
              </a:spcBef>
              <a:buNone/>
            </a:pPr>
            <a:endParaRPr lang="sk-SK" sz="1100" b="1" dirty="0" smtClean="0"/>
          </a:p>
          <a:p>
            <a:pPr marL="457200" lvl="1" indent="0">
              <a:lnSpc>
                <a:spcPct val="100000"/>
              </a:lnSpc>
              <a:spcBef>
                <a:spcPts val="0"/>
              </a:spcBef>
              <a:buNone/>
            </a:pPr>
            <a:endParaRPr lang="sk-SK" sz="1400" b="1" dirty="0"/>
          </a:p>
          <a:p>
            <a:pPr marL="457200" lvl="1" indent="0">
              <a:lnSpc>
                <a:spcPct val="100000"/>
              </a:lnSpc>
              <a:spcBef>
                <a:spcPts val="0"/>
              </a:spcBef>
              <a:buNone/>
            </a:pPr>
            <a:endParaRPr lang="sk-SK" sz="1400" b="1" dirty="0" smtClean="0"/>
          </a:p>
          <a:p>
            <a:pPr marL="457200" lvl="1" indent="0">
              <a:lnSpc>
                <a:spcPct val="100000"/>
              </a:lnSpc>
              <a:spcBef>
                <a:spcPts val="0"/>
              </a:spcBef>
              <a:buNone/>
            </a:pPr>
            <a:endParaRPr lang="sk-SK" sz="1400" b="1" dirty="0" smtClean="0"/>
          </a:p>
          <a:p>
            <a:pPr marL="457200" lvl="1" indent="0">
              <a:lnSpc>
                <a:spcPct val="100000"/>
              </a:lnSpc>
              <a:spcBef>
                <a:spcPts val="0"/>
              </a:spcBef>
              <a:buNone/>
            </a:pPr>
            <a:endParaRPr lang="sk-SK" sz="1400" b="1" dirty="0"/>
          </a:p>
          <a:p>
            <a:pPr marL="457200" lvl="1" indent="0">
              <a:lnSpc>
                <a:spcPct val="100000"/>
              </a:lnSpc>
              <a:spcBef>
                <a:spcPts val="0"/>
              </a:spcBef>
              <a:buNone/>
            </a:pPr>
            <a:endParaRPr lang="sk-SK" sz="1400" b="1" dirty="0" smtClean="0"/>
          </a:p>
          <a:p>
            <a:pPr marL="457200" lvl="1" indent="0">
              <a:lnSpc>
                <a:spcPct val="100000"/>
              </a:lnSpc>
              <a:spcBef>
                <a:spcPts val="0"/>
              </a:spcBef>
              <a:buNone/>
            </a:pPr>
            <a:endParaRPr lang="sk-SK" sz="1400" b="1" dirty="0" smtClean="0"/>
          </a:p>
          <a:p>
            <a:pPr marL="457200" lvl="1" indent="0">
              <a:lnSpc>
                <a:spcPct val="100000"/>
              </a:lnSpc>
              <a:spcBef>
                <a:spcPts val="0"/>
              </a:spcBef>
              <a:buNone/>
            </a:pPr>
            <a:endParaRPr lang="sk-SK" sz="1400" b="1" dirty="0"/>
          </a:p>
          <a:p>
            <a:pPr marL="457200" lvl="1" indent="0">
              <a:lnSpc>
                <a:spcPct val="100000"/>
              </a:lnSpc>
              <a:spcBef>
                <a:spcPts val="0"/>
              </a:spcBef>
              <a:buNone/>
            </a:pPr>
            <a:endParaRPr lang="sk-SK" sz="1400" b="1" dirty="0" smtClean="0"/>
          </a:p>
          <a:p>
            <a:pPr marL="0" indent="0">
              <a:lnSpc>
                <a:spcPct val="100000"/>
              </a:lnSpc>
              <a:spcBef>
                <a:spcPts val="0"/>
              </a:spcBef>
              <a:buNone/>
            </a:pPr>
            <a:r>
              <a:rPr lang="en-GB" sz="1100" dirty="0" smtClean="0"/>
              <a:t>Has </a:t>
            </a:r>
            <a:r>
              <a:rPr lang="en-GB" sz="1100" dirty="0"/>
              <a:t>your company been founded and since its establishment continuously owned by a person (s) from disadvantaged social groups (women, young people under 30, seniors over 50, long-term unemployed, third-country citizens, socially disadvantaged and disabled)? The enterprise has been established and has since been consistently owned by a person belonging to the category of disadvantaged social groups, which has more than 50% of the share capital or voting rights in the enterprise. In the case of undertakings which have been established and have been consistently owned by several persons since their establishment, which fall under the category of disadvantaged social groups, their share capital or their voting rights in the enterprise should be calculated. Disadvantaged social groups are: women, young people under 30, older people over 50, long-term unemployed, third-country nationals, social disadvantages and people with disabilities. A third country citizens who has been granted asylum or who has been granted subsidiary protection within the meaning of § 2 (a). b) and c) of Act no. 480/2002 Coll. on Asylum and on amendments and supplements to certain acts as amended by Act no. 692/2006 Coll.</a:t>
            </a:r>
            <a:endParaRPr lang="sk-SK" sz="1100" dirty="0"/>
          </a:p>
          <a:p>
            <a:pPr marL="0" indent="0">
              <a:lnSpc>
                <a:spcPct val="100000"/>
              </a:lnSpc>
              <a:spcBef>
                <a:spcPts val="0"/>
              </a:spcBef>
              <a:buNone/>
            </a:pPr>
            <a:endParaRPr lang="sk-SK" sz="1800" b="1" dirty="0" smtClean="0"/>
          </a:p>
          <a:p>
            <a:pPr marL="457200" lvl="1" indent="0">
              <a:lnSpc>
                <a:spcPct val="100000"/>
              </a:lnSpc>
              <a:spcBef>
                <a:spcPts val="0"/>
              </a:spcBef>
              <a:buNone/>
            </a:pPr>
            <a:endParaRPr lang="sk-SK" sz="1400" b="1" dirty="0"/>
          </a:p>
          <a:p>
            <a:pPr marL="457200" lvl="1" indent="0">
              <a:lnSpc>
                <a:spcPct val="100000"/>
              </a:lnSpc>
              <a:spcBef>
                <a:spcPts val="0"/>
              </a:spcBef>
              <a:buNone/>
            </a:pPr>
            <a:endParaRPr lang="sk-SK" sz="1400" b="1" dirty="0" smtClean="0"/>
          </a:p>
          <a:p>
            <a:pPr marL="457200" lvl="1" indent="0">
              <a:lnSpc>
                <a:spcPct val="100000"/>
              </a:lnSpc>
              <a:spcBef>
                <a:spcPts val="0"/>
              </a:spcBef>
              <a:buNone/>
            </a:pPr>
            <a:endParaRPr lang="sk-SK" sz="1400" b="1" dirty="0"/>
          </a:p>
          <a:p>
            <a:pPr marL="457200" lvl="1" indent="0">
              <a:lnSpc>
                <a:spcPct val="100000"/>
              </a:lnSpc>
              <a:spcBef>
                <a:spcPts val="0"/>
              </a:spcBef>
              <a:buNone/>
            </a:pPr>
            <a:endParaRPr lang="sk-SK" sz="1400" b="1" dirty="0" smtClean="0"/>
          </a:p>
          <a:p>
            <a:pPr marL="457200" lvl="1" indent="0">
              <a:lnSpc>
                <a:spcPct val="100000"/>
              </a:lnSpc>
              <a:spcBef>
                <a:spcPts val="0"/>
              </a:spcBef>
              <a:buNone/>
            </a:pPr>
            <a:endParaRPr lang="sk-SK" sz="1400" b="1" dirty="0"/>
          </a:p>
        </p:txBody>
      </p:sp>
      <p:pic>
        <p:nvPicPr>
          <p:cNvPr id="5" name="Obrázok 4"/>
          <p:cNvPicPr>
            <a:picLocks noChangeAspect="1"/>
          </p:cNvPicPr>
          <p:nvPr/>
        </p:nvPicPr>
        <p:blipFill>
          <a:blip r:embed="rId2"/>
          <a:stretch>
            <a:fillRect/>
          </a:stretch>
        </p:blipFill>
        <p:spPr>
          <a:xfrm>
            <a:off x="5781674" y="895350"/>
            <a:ext cx="5572126" cy="4481513"/>
          </a:xfrm>
          <a:prstGeom prst="rect">
            <a:avLst/>
          </a:prstGeom>
        </p:spPr>
      </p:pic>
    </p:spTree>
    <p:extLst>
      <p:ext uri="{BB962C8B-B14F-4D97-AF65-F5344CB8AC3E}">
        <p14:creationId xmlns:p14="http://schemas.microsoft.com/office/powerpoint/2010/main" val="2827554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42875"/>
            <a:ext cx="10515600" cy="904875"/>
          </a:xfrm>
        </p:spPr>
        <p:txBody>
          <a:bodyPr>
            <a:normAutofit fontScale="90000"/>
          </a:bodyPr>
          <a:lstStyle/>
          <a:p>
            <a:pPr algn="ctr"/>
            <a:r>
              <a:rPr lang="sk-SK" sz="2400" dirty="0"/>
              <a:t/>
            </a:r>
            <a:br>
              <a:rPr lang="sk-SK" sz="2400" dirty="0"/>
            </a:br>
            <a:r>
              <a:rPr lang="en-GB" sz="2400" b="1" dirty="0"/>
              <a:t> </a:t>
            </a:r>
            <a:r>
              <a:rPr lang="sk-SK" sz="2400" dirty="0"/>
              <a:t/>
            </a:r>
            <a:br>
              <a:rPr lang="sk-SK" sz="2400" dirty="0"/>
            </a:br>
            <a:r>
              <a:rPr lang="sk-SK" sz="2400" dirty="0"/>
              <a:t/>
            </a:r>
            <a:br>
              <a:rPr lang="sk-SK" sz="2400" dirty="0"/>
            </a:br>
            <a:r>
              <a:rPr lang="en-GB" sz="2400" b="1" u="sng" dirty="0">
                <a:latin typeface="+mn-lt"/>
              </a:rPr>
              <a:t>Legal entity - entrepreneur </a:t>
            </a:r>
            <a:r>
              <a:rPr lang="sk-SK" sz="2700" dirty="0"/>
              <a:t/>
            </a:r>
            <a:br>
              <a:rPr lang="sk-SK" sz="2700" dirty="0"/>
            </a:br>
            <a:r>
              <a:rPr lang="en-GB" sz="1800" b="1" dirty="0" smtClean="0">
                <a:latin typeface="+mn-lt"/>
              </a:rPr>
              <a:t>Step </a:t>
            </a:r>
            <a:r>
              <a:rPr lang="sk-SK" sz="1800" b="1" dirty="0" smtClean="0">
                <a:latin typeface="+mn-lt"/>
              </a:rPr>
              <a:t>3</a:t>
            </a:r>
            <a:r>
              <a:rPr lang="sk-SK" sz="2400" b="1" dirty="0" smtClean="0"/>
              <a:t/>
            </a:r>
            <a:br>
              <a:rPr lang="sk-SK" sz="2400" b="1" dirty="0" smtClean="0"/>
            </a:br>
            <a:r>
              <a:rPr lang="sk-SK" sz="2400" b="1" u="sng" dirty="0">
                <a:solidFill>
                  <a:srgbClr val="002060"/>
                </a:solidFill>
              </a:rPr>
              <a:t/>
            </a:r>
            <a:br>
              <a:rPr lang="sk-SK" sz="2400" b="1" u="sng" dirty="0">
                <a:solidFill>
                  <a:srgbClr val="002060"/>
                </a:solidFill>
              </a:rPr>
            </a:br>
            <a:r>
              <a:rPr lang="sk-SK" sz="2400" dirty="0"/>
              <a:t/>
            </a:r>
            <a:br>
              <a:rPr lang="sk-SK" sz="2400" dirty="0"/>
            </a:br>
            <a:endParaRPr lang="sk-SK" sz="2400" dirty="0"/>
          </a:p>
        </p:txBody>
      </p:sp>
      <p:sp>
        <p:nvSpPr>
          <p:cNvPr id="3" name="Zástupný symbol obsahu 2"/>
          <p:cNvSpPr>
            <a:spLocks noGrp="1"/>
          </p:cNvSpPr>
          <p:nvPr>
            <p:ph idx="1"/>
          </p:nvPr>
        </p:nvSpPr>
        <p:spPr>
          <a:xfrm>
            <a:off x="838200" y="1571626"/>
            <a:ext cx="10515600" cy="4972050"/>
          </a:xfrm>
        </p:spPr>
        <p:txBody>
          <a:bodyPr>
            <a:noAutofit/>
          </a:bodyPr>
          <a:lstStyle/>
          <a:p>
            <a:pPr marL="457200" lvl="1" indent="0">
              <a:lnSpc>
                <a:spcPct val="100000"/>
              </a:lnSpc>
              <a:spcBef>
                <a:spcPts val="0"/>
              </a:spcBef>
              <a:buNone/>
            </a:pPr>
            <a:endParaRPr lang="sk-SK" sz="1400" dirty="0" smtClean="0"/>
          </a:p>
          <a:p>
            <a:pPr marL="0" indent="0">
              <a:buNone/>
            </a:pPr>
            <a:r>
              <a:rPr lang="en-GB" sz="1600" b="1" u="sng" dirty="0" smtClean="0"/>
              <a:t>Address </a:t>
            </a:r>
            <a:r>
              <a:rPr lang="en-GB" sz="1600" b="1" u="sng" dirty="0"/>
              <a:t>of the </a:t>
            </a:r>
            <a:r>
              <a:rPr lang="en-GB" sz="1600" b="1" u="sng" dirty="0" smtClean="0"/>
              <a:t>company</a:t>
            </a:r>
            <a:r>
              <a:rPr lang="sk-SK" sz="1600" b="1" u="sng" dirty="0" smtClean="0"/>
              <a:t>:</a:t>
            </a:r>
          </a:p>
          <a:p>
            <a:r>
              <a:rPr lang="en-GB" sz="1400" b="1" dirty="0" smtClean="0"/>
              <a:t>Address </a:t>
            </a:r>
            <a:r>
              <a:rPr lang="en-GB" sz="1400" b="1" dirty="0"/>
              <a:t>and street number </a:t>
            </a:r>
            <a:endParaRPr lang="sk-SK" sz="1400" b="1" dirty="0"/>
          </a:p>
          <a:p>
            <a:endParaRPr lang="sk-SK" sz="1400" b="1" dirty="0" smtClean="0"/>
          </a:p>
          <a:p>
            <a:r>
              <a:rPr lang="en-GB" sz="1400" b="1" dirty="0" smtClean="0"/>
              <a:t>City</a:t>
            </a:r>
            <a:endParaRPr lang="sk-SK" sz="1400" b="1" dirty="0"/>
          </a:p>
          <a:p>
            <a:endParaRPr lang="sk-SK" sz="1400" b="1" dirty="0" smtClean="0"/>
          </a:p>
          <a:p>
            <a:r>
              <a:rPr lang="en-GB" sz="1400" b="1" dirty="0" smtClean="0"/>
              <a:t>Postal </a:t>
            </a:r>
            <a:r>
              <a:rPr lang="en-GB" sz="1400" b="1" dirty="0"/>
              <a:t>Code</a:t>
            </a:r>
            <a:endParaRPr lang="sk-SK" sz="1400" b="1" dirty="0"/>
          </a:p>
          <a:p>
            <a:endParaRPr lang="sk-SK" sz="1400" b="1" dirty="0" smtClean="0"/>
          </a:p>
          <a:p>
            <a:r>
              <a:rPr lang="en-GB" sz="1400" b="1" dirty="0" smtClean="0"/>
              <a:t>Region</a:t>
            </a:r>
            <a:endParaRPr lang="sk-SK" sz="1400" b="1" dirty="0"/>
          </a:p>
          <a:p>
            <a:endParaRPr lang="sk-SK" sz="1400" b="1" dirty="0" smtClean="0"/>
          </a:p>
          <a:p>
            <a:r>
              <a:rPr lang="en-GB" sz="1400" b="1" dirty="0" smtClean="0"/>
              <a:t>Country</a:t>
            </a:r>
            <a:endParaRPr lang="sk-SK" sz="1400" b="1" dirty="0"/>
          </a:p>
          <a:p>
            <a:pPr marL="457200" lvl="1" indent="0">
              <a:lnSpc>
                <a:spcPct val="100000"/>
              </a:lnSpc>
              <a:spcBef>
                <a:spcPts val="0"/>
              </a:spcBef>
              <a:buNone/>
            </a:pPr>
            <a:r>
              <a:rPr lang="sk-SK" sz="1400" b="1" dirty="0" smtClean="0"/>
              <a:t>      </a:t>
            </a:r>
          </a:p>
          <a:p>
            <a:pPr marL="457200" lvl="1" indent="0">
              <a:lnSpc>
                <a:spcPct val="100000"/>
              </a:lnSpc>
              <a:spcBef>
                <a:spcPts val="0"/>
              </a:spcBef>
              <a:buNone/>
            </a:pPr>
            <a:endParaRPr lang="sk-SK" sz="1400" b="1" dirty="0"/>
          </a:p>
          <a:p>
            <a:pPr marL="457200" lvl="1" indent="0">
              <a:lnSpc>
                <a:spcPct val="100000"/>
              </a:lnSpc>
              <a:spcBef>
                <a:spcPts val="0"/>
              </a:spcBef>
              <a:buNone/>
            </a:pPr>
            <a:endParaRPr lang="sk-SK" sz="1400" b="1" dirty="0" smtClean="0"/>
          </a:p>
          <a:p>
            <a:pPr marL="457200" lvl="1" indent="0">
              <a:lnSpc>
                <a:spcPct val="100000"/>
              </a:lnSpc>
              <a:spcBef>
                <a:spcPts val="0"/>
              </a:spcBef>
              <a:buNone/>
            </a:pPr>
            <a:endParaRPr lang="sk-SK" sz="1400" b="1" dirty="0"/>
          </a:p>
          <a:p>
            <a:pPr marL="457200" lvl="1" indent="0">
              <a:lnSpc>
                <a:spcPct val="100000"/>
              </a:lnSpc>
              <a:spcBef>
                <a:spcPts val="0"/>
              </a:spcBef>
              <a:buNone/>
            </a:pPr>
            <a:endParaRPr lang="sk-SK" sz="1400" b="1" dirty="0" smtClean="0"/>
          </a:p>
          <a:p>
            <a:pPr marL="0" indent="0">
              <a:buNone/>
            </a:pPr>
            <a:r>
              <a:rPr lang="en-GB" sz="1400" dirty="0" smtClean="0"/>
              <a:t>All </a:t>
            </a:r>
            <a:r>
              <a:rPr lang="en-GB" sz="1400" dirty="0"/>
              <a:t>the boxes with * are mandatory in order to proceed your registration</a:t>
            </a:r>
            <a:endParaRPr lang="sk-SK" sz="1400" dirty="0"/>
          </a:p>
        </p:txBody>
      </p:sp>
      <p:pic>
        <p:nvPicPr>
          <p:cNvPr id="4" name="Obrázok 3"/>
          <p:cNvPicPr>
            <a:picLocks noChangeAspect="1"/>
          </p:cNvPicPr>
          <p:nvPr/>
        </p:nvPicPr>
        <p:blipFill>
          <a:blip r:embed="rId2"/>
          <a:stretch>
            <a:fillRect/>
          </a:stretch>
        </p:blipFill>
        <p:spPr>
          <a:xfrm>
            <a:off x="4443412" y="1466850"/>
            <a:ext cx="5838825" cy="4438650"/>
          </a:xfrm>
          <a:prstGeom prst="rect">
            <a:avLst/>
          </a:prstGeom>
        </p:spPr>
      </p:pic>
    </p:spTree>
    <p:extLst>
      <p:ext uri="{BB962C8B-B14F-4D97-AF65-F5344CB8AC3E}">
        <p14:creationId xmlns:p14="http://schemas.microsoft.com/office/powerpoint/2010/main" val="3413272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42875"/>
            <a:ext cx="10515600" cy="904875"/>
          </a:xfrm>
        </p:spPr>
        <p:txBody>
          <a:bodyPr>
            <a:normAutofit fontScale="90000"/>
          </a:bodyPr>
          <a:lstStyle/>
          <a:p>
            <a:pPr algn="ctr"/>
            <a:r>
              <a:rPr lang="sk-SK" sz="2400" dirty="0"/>
              <a:t/>
            </a:r>
            <a:br>
              <a:rPr lang="sk-SK" sz="2400" dirty="0"/>
            </a:br>
            <a:r>
              <a:rPr lang="en-GB" sz="2400" b="1" dirty="0"/>
              <a:t> </a:t>
            </a:r>
            <a:r>
              <a:rPr lang="sk-SK" sz="2400" dirty="0"/>
              <a:t/>
            </a:r>
            <a:br>
              <a:rPr lang="sk-SK" sz="2400" dirty="0"/>
            </a:br>
            <a:r>
              <a:rPr lang="sk-SK" sz="2400" dirty="0"/>
              <a:t/>
            </a:r>
            <a:br>
              <a:rPr lang="sk-SK" sz="2400" dirty="0"/>
            </a:br>
            <a:r>
              <a:rPr lang="en-GB" sz="2400" b="1" u="sng" dirty="0">
                <a:latin typeface="+mn-lt"/>
              </a:rPr>
              <a:t>Legal entity - entrepreneur </a:t>
            </a:r>
            <a:r>
              <a:rPr lang="sk-SK" sz="2700" dirty="0"/>
              <a:t/>
            </a:r>
            <a:br>
              <a:rPr lang="sk-SK" sz="2700" dirty="0"/>
            </a:br>
            <a:r>
              <a:rPr lang="en-GB" sz="1800" b="1" dirty="0" smtClean="0">
                <a:latin typeface="+mn-lt"/>
              </a:rPr>
              <a:t>Step </a:t>
            </a:r>
            <a:r>
              <a:rPr lang="sk-SK" sz="1800" b="1" dirty="0" smtClean="0">
                <a:latin typeface="+mn-lt"/>
              </a:rPr>
              <a:t>4</a:t>
            </a:r>
            <a:r>
              <a:rPr lang="sk-SK" sz="2400" b="1" dirty="0" smtClean="0"/>
              <a:t/>
            </a:r>
            <a:br>
              <a:rPr lang="sk-SK" sz="2400" b="1" dirty="0" smtClean="0"/>
            </a:br>
            <a:r>
              <a:rPr lang="sk-SK" sz="2400" b="1" u="sng" dirty="0">
                <a:solidFill>
                  <a:srgbClr val="002060"/>
                </a:solidFill>
              </a:rPr>
              <a:t/>
            </a:r>
            <a:br>
              <a:rPr lang="sk-SK" sz="2400" b="1" u="sng" dirty="0">
                <a:solidFill>
                  <a:srgbClr val="002060"/>
                </a:solidFill>
              </a:rPr>
            </a:br>
            <a:r>
              <a:rPr lang="sk-SK" sz="2400" dirty="0"/>
              <a:t/>
            </a:r>
            <a:br>
              <a:rPr lang="sk-SK" sz="2400" dirty="0"/>
            </a:br>
            <a:endParaRPr lang="sk-SK" sz="2400" dirty="0"/>
          </a:p>
        </p:txBody>
      </p:sp>
      <p:sp>
        <p:nvSpPr>
          <p:cNvPr id="3" name="Zástupný symbol obsahu 2"/>
          <p:cNvSpPr>
            <a:spLocks noGrp="1"/>
          </p:cNvSpPr>
          <p:nvPr>
            <p:ph idx="1"/>
          </p:nvPr>
        </p:nvSpPr>
        <p:spPr>
          <a:xfrm>
            <a:off x="838200" y="1266825"/>
            <a:ext cx="10515600" cy="5314951"/>
          </a:xfrm>
        </p:spPr>
        <p:txBody>
          <a:bodyPr>
            <a:noAutofit/>
          </a:bodyPr>
          <a:lstStyle/>
          <a:p>
            <a:pPr marL="0" indent="0">
              <a:lnSpc>
                <a:spcPct val="100000"/>
              </a:lnSpc>
              <a:spcBef>
                <a:spcPts val="0"/>
              </a:spcBef>
              <a:buNone/>
            </a:pPr>
            <a:endParaRPr lang="sk-SK" sz="1400" b="1" u="sng" dirty="0" smtClean="0"/>
          </a:p>
          <a:p>
            <a:pPr marL="0" indent="0">
              <a:lnSpc>
                <a:spcPct val="100000"/>
              </a:lnSpc>
              <a:spcBef>
                <a:spcPts val="0"/>
              </a:spcBef>
              <a:buNone/>
            </a:pPr>
            <a:endParaRPr lang="sk-SK" sz="1400" b="1" u="sng" dirty="0"/>
          </a:p>
          <a:p>
            <a:pPr marL="0" indent="0">
              <a:lnSpc>
                <a:spcPct val="100000"/>
              </a:lnSpc>
              <a:spcBef>
                <a:spcPts val="0"/>
              </a:spcBef>
              <a:buNone/>
            </a:pPr>
            <a:endParaRPr lang="sk-SK" sz="1400" b="1" u="sng" dirty="0" smtClean="0"/>
          </a:p>
          <a:p>
            <a:pPr>
              <a:lnSpc>
                <a:spcPct val="100000"/>
              </a:lnSpc>
              <a:spcBef>
                <a:spcPts val="0"/>
              </a:spcBef>
            </a:pPr>
            <a:r>
              <a:rPr lang="en-GB" sz="1400" b="1" dirty="0" smtClean="0"/>
              <a:t>Pick </a:t>
            </a:r>
            <a:r>
              <a:rPr lang="en-GB" sz="1400" b="1" dirty="0"/>
              <a:t>a competent person that will attend a workshop </a:t>
            </a:r>
            <a:endParaRPr lang="sk-SK" sz="1400" b="1" dirty="0" smtClean="0"/>
          </a:p>
          <a:p>
            <a:pPr marL="0" indent="0">
              <a:lnSpc>
                <a:spcPct val="100000"/>
              </a:lnSpc>
              <a:spcBef>
                <a:spcPts val="0"/>
              </a:spcBef>
              <a:buNone/>
            </a:pPr>
            <a:r>
              <a:rPr lang="sk-SK" sz="1400" b="1" dirty="0"/>
              <a:t> </a:t>
            </a:r>
            <a:r>
              <a:rPr lang="sk-SK" sz="1400" b="1" dirty="0" smtClean="0"/>
              <a:t>     </a:t>
            </a:r>
            <a:r>
              <a:rPr lang="en-GB" sz="1400" b="1" dirty="0" smtClean="0"/>
              <a:t>(</a:t>
            </a:r>
            <a:r>
              <a:rPr lang="en-GB" sz="1400" b="1" dirty="0"/>
              <a:t>executive manager) </a:t>
            </a:r>
            <a:endParaRPr lang="sk-SK" sz="1400" b="1" dirty="0"/>
          </a:p>
          <a:p>
            <a:pPr marL="457200" lvl="1" indent="0">
              <a:lnSpc>
                <a:spcPct val="100000"/>
              </a:lnSpc>
              <a:spcBef>
                <a:spcPts val="0"/>
              </a:spcBef>
              <a:buNone/>
            </a:pPr>
            <a:endParaRPr lang="sk-SK" sz="1400" b="1" dirty="0"/>
          </a:p>
          <a:p>
            <a:pPr marL="0" indent="0">
              <a:buNone/>
            </a:pPr>
            <a:r>
              <a:rPr lang="en-GB" sz="1400" b="1" u="sng" dirty="0"/>
              <a:t>Executive manager</a:t>
            </a:r>
            <a:endParaRPr lang="sk-SK" sz="1400" b="1" u="sng" dirty="0"/>
          </a:p>
          <a:p>
            <a:pPr>
              <a:lnSpc>
                <a:spcPct val="100000"/>
              </a:lnSpc>
              <a:spcBef>
                <a:spcPts val="0"/>
              </a:spcBef>
            </a:pPr>
            <a:endParaRPr lang="sk-SK" sz="1400" b="1" dirty="0" smtClean="0"/>
          </a:p>
          <a:p>
            <a:pPr>
              <a:lnSpc>
                <a:spcPct val="100000"/>
              </a:lnSpc>
              <a:spcBef>
                <a:spcPts val="0"/>
              </a:spcBef>
            </a:pPr>
            <a:r>
              <a:rPr lang="en-GB" sz="1400" b="1" dirty="0" smtClean="0"/>
              <a:t>Name </a:t>
            </a:r>
            <a:r>
              <a:rPr lang="en-GB" sz="1400" b="1" dirty="0"/>
              <a:t>of the executive manager</a:t>
            </a:r>
            <a:endParaRPr lang="sk-SK" sz="1400" b="1" dirty="0"/>
          </a:p>
          <a:p>
            <a:pPr>
              <a:lnSpc>
                <a:spcPct val="100000"/>
              </a:lnSpc>
              <a:spcBef>
                <a:spcPts val="0"/>
              </a:spcBef>
            </a:pPr>
            <a:endParaRPr lang="sk-SK" sz="1400" b="1" dirty="0" smtClean="0"/>
          </a:p>
          <a:p>
            <a:pPr>
              <a:lnSpc>
                <a:spcPct val="100000"/>
              </a:lnSpc>
              <a:spcBef>
                <a:spcPts val="0"/>
              </a:spcBef>
            </a:pPr>
            <a:r>
              <a:rPr lang="en-GB" sz="1400" b="1" dirty="0" smtClean="0"/>
              <a:t>Email </a:t>
            </a:r>
            <a:r>
              <a:rPr lang="en-GB" sz="1400" b="1" dirty="0"/>
              <a:t>of the executive manager </a:t>
            </a:r>
            <a:endParaRPr lang="sk-SK" sz="1400" b="1" dirty="0"/>
          </a:p>
          <a:p>
            <a:pPr>
              <a:lnSpc>
                <a:spcPct val="100000"/>
              </a:lnSpc>
              <a:spcBef>
                <a:spcPts val="0"/>
              </a:spcBef>
            </a:pPr>
            <a:endParaRPr lang="sk-SK" sz="1400" b="1" dirty="0" smtClean="0"/>
          </a:p>
          <a:p>
            <a:pPr>
              <a:lnSpc>
                <a:spcPct val="100000"/>
              </a:lnSpc>
              <a:spcBef>
                <a:spcPts val="0"/>
              </a:spcBef>
            </a:pPr>
            <a:r>
              <a:rPr lang="sk-SK" sz="1400" b="1" dirty="0" smtClean="0"/>
              <a:t>P</a:t>
            </a:r>
            <a:r>
              <a:rPr lang="en-GB" sz="1400" b="1" dirty="0" smtClean="0"/>
              <a:t>hone </a:t>
            </a:r>
            <a:r>
              <a:rPr lang="en-GB" sz="1400" b="1" dirty="0"/>
              <a:t>number </a:t>
            </a:r>
            <a:endParaRPr lang="sk-SK" sz="1400" b="1" dirty="0"/>
          </a:p>
          <a:p>
            <a:pPr marL="457200" lvl="1" indent="0">
              <a:lnSpc>
                <a:spcPct val="100000"/>
              </a:lnSpc>
              <a:spcBef>
                <a:spcPts val="0"/>
              </a:spcBef>
              <a:buNone/>
            </a:pPr>
            <a:endParaRPr lang="sk-SK" sz="1400" b="1" dirty="0"/>
          </a:p>
          <a:p>
            <a:pPr marL="457200" lvl="1" indent="0">
              <a:lnSpc>
                <a:spcPct val="100000"/>
              </a:lnSpc>
              <a:spcBef>
                <a:spcPts val="0"/>
              </a:spcBef>
              <a:buNone/>
            </a:pPr>
            <a:endParaRPr lang="sk-SK" sz="1400" b="1" dirty="0" smtClean="0"/>
          </a:p>
          <a:p>
            <a:pPr marL="457200" lvl="1" indent="0">
              <a:lnSpc>
                <a:spcPct val="100000"/>
              </a:lnSpc>
              <a:spcBef>
                <a:spcPts val="0"/>
              </a:spcBef>
              <a:buNone/>
            </a:pPr>
            <a:endParaRPr lang="sk-SK" sz="1400" b="1" dirty="0"/>
          </a:p>
          <a:p>
            <a:pPr marL="457200" lvl="1" indent="0">
              <a:lnSpc>
                <a:spcPct val="100000"/>
              </a:lnSpc>
              <a:spcBef>
                <a:spcPts val="0"/>
              </a:spcBef>
              <a:buNone/>
            </a:pPr>
            <a:endParaRPr lang="sk-SK" sz="1400" b="1" dirty="0" smtClean="0"/>
          </a:p>
          <a:p>
            <a:pPr marL="457200" lvl="1" indent="0">
              <a:lnSpc>
                <a:spcPct val="100000"/>
              </a:lnSpc>
              <a:spcBef>
                <a:spcPts val="0"/>
              </a:spcBef>
              <a:buNone/>
            </a:pPr>
            <a:r>
              <a:rPr lang="sk-SK" sz="1400" b="1" dirty="0" smtClean="0"/>
              <a:t>      </a:t>
            </a:r>
          </a:p>
          <a:p>
            <a:pPr marL="457200" lvl="1" indent="0">
              <a:lnSpc>
                <a:spcPct val="100000"/>
              </a:lnSpc>
              <a:spcBef>
                <a:spcPts val="0"/>
              </a:spcBef>
              <a:buNone/>
            </a:pPr>
            <a:endParaRPr lang="sk-SK" sz="1400" b="1" dirty="0"/>
          </a:p>
          <a:p>
            <a:pPr marL="457200" lvl="1" indent="0">
              <a:lnSpc>
                <a:spcPct val="100000"/>
              </a:lnSpc>
              <a:spcBef>
                <a:spcPts val="0"/>
              </a:spcBef>
              <a:buNone/>
            </a:pPr>
            <a:endParaRPr lang="sk-SK" sz="1400" b="1" dirty="0" smtClean="0"/>
          </a:p>
          <a:p>
            <a:pPr marL="457200" lvl="1" indent="0">
              <a:lnSpc>
                <a:spcPct val="100000"/>
              </a:lnSpc>
              <a:spcBef>
                <a:spcPts val="0"/>
              </a:spcBef>
              <a:buNone/>
            </a:pPr>
            <a:endParaRPr lang="sk-SK" sz="1400" b="1" dirty="0"/>
          </a:p>
          <a:p>
            <a:pPr marL="457200" lvl="1" indent="0">
              <a:lnSpc>
                <a:spcPct val="100000"/>
              </a:lnSpc>
              <a:spcBef>
                <a:spcPts val="0"/>
              </a:spcBef>
              <a:buNone/>
            </a:pPr>
            <a:endParaRPr lang="sk-SK" sz="1400" b="1" dirty="0" smtClean="0"/>
          </a:p>
          <a:p>
            <a:pPr marL="0" indent="0">
              <a:buNone/>
            </a:pPr>
            <a:r>
              <a:rPr lang="en-GB" sz="1400" dirty="0" smtClean="0"/>
              <a:t>All </a:t>
            </a:r>
            <a:r>
              <a:rPr lang="en-GB" sz="1400" dirty="0"/>
              <a:t>the boxes with * are mandatory in order to proceed your registration</a:t>
            </a:r>
            <a:endParaRPr lang="sk-SK" sz="1400" dirty="0"/>
          </a:p>
        </p:txBody>
      </p:sp>
      <p:pic>
        <p:nvPicPr>
          <p:cNvPr id="5" name="Obrázok 4"/>
          <p:cNvPicPr>
            <a:picLocks noChangeAspect="1"/>
          </p:cNvPicPr>
          <p:nvPr/>
        </p:nvPicPr>
        <p:blipFill>
          <a:blip r:embed="rId2"/>
          <a:stretch>
            <a:fillRect/>
          </a:stretch>
        </p:blipFill>
        <p:spPr>
          <a:xfrm>
            <a:off x="5238750" y="1466849"/>
            <a:ext cx="5791200" cy="4181475"/>
          </a:xfrm>
          <a:prstGeom prst="rect">
            <a:avLst/>
          </a:prstGeom>
        </p:spPr>
      </p:pic>
    </p:spTree>
    <p:extLst>
      <p:ext uri="{BB962C8B-B14F-4D97-AF65-F5344CB8AC3E}">
        <p14:creationId xmlns:p14="http://schemas.microsoft.com/office/powerpoint/2010/main" val="381142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42875"/>
            <a:ext cx="10515600" cy="904875"/>
          </a:xfrm>
        </p:spPr>
        <p:txBody>
          <a:bodyPr>
            <a:normAutofit fontScale="90000"/>
          </a:bodyPr>
          <a:lstStyle/>
          <a:p>
            <a:pPr algn="ctr"/>
            <a:r>
              <a:rPr lang="sk-SK" sz="2400" dirty="0"/>
              <a:t/>
            </a:r>
            <a:br>
              <a:rPr lang="sk-SK" sz="2400" dirty="0"/>
            </a:br>
            <a:r>
              <a:rPr lang="en-GB" sz="2400" b="1" dirty="0"/>
              <a:t> </a:t>
            </a:r>
            <a:r>
              <a:rPr lang="sk-SK" sz="2400" dirty="0"/>
              <a:t/>
            </a:r>
            <a:br>
              <a:rPr lang="sk-SK" sz="2400" dirty="0"/>
            </a:br>
            <a:r>
              <a:rPr lang="sk-SK" sz="2400" dirty="0"/>
              <a:t/>
            </a:r>
            <a:br>
              <a:rPr lang="sk-SK" sz="2400" dirty="0"/>
            </a:br>
            <a:r>
              <a:rPr lang="en-GB" sz="2400" b="1" u="sng" dirty="0">
                <a:latin typeface="+mn-lt"/>
              </a:rPr>
              <a:t>Legal entity - entrepreneur </a:t>
            </a:r>
            <a:r>
              <a:rPr lang="sk-SK" sz="2700" dirty="0"/>
              <a:t/>
            </a:r>
            <a:br>
              <a:rPr lang="sk-SK" sz="2700" dirty="0"/>
            </a:br>
            <a:r>
              <a:rPr lang="en-GB" sz="1800" b="1" dirty="0" smtClean="0">
                <a:latin typeface="+mn-lt"/>
              </a:rPr>
              <a:t>Step </a:t>
            </a:r>
            <a:r>
              <a:rPr lang="sk-SK" sz="1800" b="1" dirty="0">
                <a:latin typeface="+mn-lt"/>
              </a:rPr>
              <a:t>5</a:t>
            </a:r>
            <a:r>
              <a:rPr lang="sk-SK" sz="2400" b="1" dirty="0" smtClean="0"/>
              <a:t/>
            </a:r>
            <a:br>
              <a:rPr lang="sk-SK" sz="2400" b="1" dirty="0" smtClean="0"/>
            </a:br>
            <a:r>
              <a:rPr lang="sk-SK" sz="2400" b="1" u="sng" dirty="0">
                <a:solidFill>
                  <a:srgbClr val="002060"/>
                </a:solidFill>
              </a:rPr>
              <a:t/>
            </a:r>
            <a:br>
              <a:rPr lang="sk-SK" sz="2400" b="1" u="sng" dirty="0">
                <a:solidFill>
                  <a:srgbClr val="002060"/>
                </a:solidFill>
              </a:rPr>
            </a:br>
            <a:r>
              <a:rPr lang="sk-SK" sz="2400" dirty="0"/>
              <a:t/>
            </a:r>
            <a:br>
              <a:rPr lang="sk-SK" sz="2400" dirty="0"/>
            </a:br>
            <a:endParaRPr lang="sk-SK" sz="2400" dirty="0"/>
          </a:p>
        </p:txBody>
      </p:sp>
      <p:sp>
        <p:nvSpPr>
          <p:cNvPr id="3" name="Zástupný symbol obsahu 2"/>
          <p:cNvSpPr>
            <a:spLocks noGrp="1"/>
          </p:cNvSpPr>
          <p:nvPr>
            <p:ph idx="1"/>
          </p:nvPr>
        </p:nvSpPr>
        <p:spPr>
          <a:xfrm>
            <a:off x="838200" y="1190625"/>
            <a:ext cx="10515600" cy="5391151"/>
          </a:xfrm>
        </p:spPr>
        <p:txBody>
          <a:bodyPr>
            <a:noAutofit/>
          </a:bodyPr>
          <a:lstStyle/>
          <a:p>
            <a:pPr marL="0" indent="0">
              <a:lnSpc>
                <a:spcPct val="100000"/>
              </a:lnSpc>
              <a:spcBef>
                <a:spcPts val="0"/>
              </a:spcBef>
              <a:buNone/>
            </a:pPr>
            <a:endParaRPr lang="sk-SK" sz="1400" b="1" u="sng" dirty="0" smtClean="0"/>
          </a:p>
          <a:p>
            <a:pPr marL="0" indent="0">
              <a:lnSpc>
                <a:spcPct val="100000"/>
              </a:lnSpc>
              <a:spcBef>
                <a:spcPts val="0"/>
              </a:spcBef>
              <a:buNone/>
            </a:pPr>
            <a:endParaRPr lang="sk-SK" sz="1400" b="1" u="sng" dirty="0"/>
          </a:p>
          <a:p>
            <a:pPr marL="0" indent="0">
              <a:lnSpc>
                <a:spcPct val="100000"/>
              </a:lnSpc>
              <a:spcBef>
                <a:spcPts val="0"/>
              </a:spcBef>
              <a:buNone/>
            </a:pPr>
            <a:endParaRPr lang="sk-SK" sz="1400" b="1" u="sng" dirty="0" smtClean="0"/>
          </a:p>
          <a:p>
            <a:pPr marL="457200" lvl="1" indent="0">
              <a:lnSpc>
                <a:spcPct val="100000"/>
              </a:lnSpc>
              <a:spcBef>
                <a:spcPts val="0"/>
              </a:spcBef>
              <a:buNone/>
            </a:pPr>
            <a:endParaRPr lang="sk-SK" sz="1400" b="1" dirty="0" smtClean="0"/>
          </a:p>
          <a:p>
            <a:pPr marL="457200" lvl="1" indent="0">
              <a:lnSpc>
                <a:spcPct val="100000"/>
              </a:lnSpc>
              <a:spcBef>
                <a:spcPts val="0"/>
              </a:spcBef>
              <a:buNone/>
            </a:pPr>
            <a:endParaRPr lang="sk-SK" sz="1400" b="1" dirty="0"/>
          </a:p>
          <a:p>
            <a:pPr marL="457200" lvl="1" indent="0">
              <a:lnSpc>
                <a:spcPct val="100000"/>
              </a:lnSpc>
              <a:spcBef>
                <a:spcPts val="0"/>
              </a:spcBef>
              <a:buNone/>
            </a:pPr>
            <a:endParaRPr lang="sk-SK" sz="1400" b="1" dirty="0" smtClean="0"/>
          </a:p>
          <a:p>
            <a:pPr marL="457200" lvl="1" indent="0">
              <a:lnSpc>
                <a:spcPct val="100000"/>
              </a:lnSpc>
              <a:spcBef>
                <a:spcPts val="0"/>
              </a:spcBef>
              <a:buNone/>
            </a:pPr>
            <a:endParaRPr lang="sk-SK" sz="1400" b="1" dirty="0"/>
          </a:p>
          <a:p>
            <a:pPr marL="457200" lvl="1" indent="0">
              <a:lnSpc>
                <a:spcPct val="100000"/>
              </a:lnSpc>
              <a:spcBef>
                <a:spcPts val="0"/>
              </a:spcBef>
              <a:buNone/>
            </a:pPr>
            <a:endParaRPr lang="sk-SK" sz="1400" b="1" dirty="0" smtClean="0"/>
          </a:p>
          <a:p>
            <a:pPr marL="457200" lvl="1" indent="0">
              <a:lnSpc>
                <a:spcPct val="100000"/>
              </a:lnSpc>
              <a:spcBef>
                <a:spcPts val="0"/>
              </a:spcBef>
              <a:buNone/>
            </a:pPr>
            <a:endParaRPr lang="sk-SK" sz="1400" b="1" dirty="0"/>
          </a:p>
          <a:p>
            <a:pPr marL="457200" lvl="1" indent="0">
              <a:lnSpc>
                <a:spcPct val="100000"/>
              </a:lnSpc>
              <a:spcBef>
                <a:spcPts val="0"/>
              </a:spcBef>
              <a:buNone/>
            </a:pPr>
            <a:endParaRPr lang="sk-SK" sz="1400" b="1" dirty="0" smtClean="0"/>
          </a:p>
          <a:p>
            <a:pPr marL="457200" lvl="1" indent="0">
              <a:lnSpc>
                <a:spcPct val="100000"/>
              </a:lnSpc>
              <a:spcBef>
                <a:spcPts val="0"/>
              </a:spcBef>
              <a:buNone/>
            </a:pPr>
            <a:endParaRPr lang="sk-SK" sz="1400" b="1" dirty="0"/>
          </a:p>
          <a:p>
            <a:pPr marL="457200" lvl="1" indent="0">
              <a:lnSpc>
                <a:spcPct val="100000"/>
              </a:lnSpc>
              <a:spcBef>
                <a:spcPts val="0"/>
              </a:spcBef>
              <a:buNone/>
            </a:pPr>
            <a:endParaRPr lang="sk-SK" sz="1400" b="1" dirty="0" smtClean="0"/>
          </a:p>
          <a:p>
            <a:pPr marL="457200" lvl="1" indent="0">
              <a:lnSpc>
                <a:spcPct val="100000"/>
              </a:lnSpc>
              <a:spcBef>
                <a:spcPts val="0"/>
              </a:spcBef>
              <a:buNone/>
            </a:pPr>
            <a:endParaRPr lang="sk-SK" sz="1400" b="1" dirty="0"/>
          </a:p>
          <a:p>
            <a:pPr marL="457200" lvl="1" indent="0">
              <a:lnSpc>
                <a:spcPct val="100000"/>
              </a:lnSpc>
              <a:spcBef>
                <a:spcPts val="0"/>
              </a:spcBef>
              <a:buNone/>
            </a:pPr>
            <a:endParaRPr lang="sk-SK" sz="1400" b="1" dirty="0"/>
          </a:p>
          <a:p>
            <a:pPr marL="457200" lvl="1" indent="0">
              <a:lnSpc>
                <a:spcPct val="100000"/>
              </a:lnSpc>
              <a:spcBef>
                <a:spcPts val="0"/>
              </a:spcBef>
              <a:buNone/>
            </a:pPr>
            <a:endParaRPr lang="sk-SK" sz="1400" b="1" dirty="0" smtClean="0"/>
          </a:p>
          <a:p>
            <a:pPr marL="457200" lvl="1" indent="0">
              <a:lnSpc>
                <a:spcPct val="100000"/>
              </a:lnSpc>
              <a:spcBef>
                <a:spcPts val="0"/>
              </a:spcBef>
              <a:buNone/>
            </a:pPr>
            <a:endParaRPr lang="sk-SK" sz="1400" b="1" dirty="0"/>
          </a:p>
          <a:p>
            <a:pPr marL="457200" lvl="1" indent="0">
              <a:lnSpc>
                <a:spcPct val="100000"/>
              </a:lnSpc>
              <a:spcBef>
                <a:spcPts val="0"/>
              </a:spcBef>
              <a:buNone/>
            </a:pPr>
            <a:endParaRPr lang="sk-SK" sz="1400" b="1" dirty="0" smtClean="0"/>
          </a:p>
          <a:p>
            <a:pPr marL="457200" lvl="1" indent="0">
              <a:lnSpc>
                <a:spcPct val="100000"/>
              </a:lnSpc>
              <a:spcBef>
                <a:spcPts val="0"/>
              </a:spcBef>
              <a:buNone/>
            </a:pPr>
            <a:r>
              <a:rPr lang="sk-SK" sz="1400" b="1" dirty="0" smtClean="0"/>
              <a:t>      </a:t>
            </a:r>
          </a:p>
          <a:p>
            <a:pPr marL="457200" lvl="1" indent="0">
              <a:lnSpc>
                <a:spcPct val="100000"/>
              </a:lnSpc>
              <a:spcBef>
                <a:spcPts val="0"/>
              </a:spcBef>
              <a:buNone/>
            </a:pPr>
            <a:endParaRPr lang="sk-SK" sz="1400" b="1" dirty="0" smtClean="0"/>
          </a:p>
          <a:p>
            <a:pPr marL="0" indent="0">
              <a:buNone/>
            </a:pPr>
            <a:r>
              <a:rPr lang="en-GB" sz="1400" b="1" dirty="0"/>
              <a:t>Agreements </a:t>
            </a:r>
            <a:endParaRPr lang="sk-SK" sz="1400" dirty="0"/>
          </a:p>
          <a:p>
            <a:r>
              <a:rPr lang="en-GB" sz="1400" dirty="0"/>
              <a:t>Based on these agreements, I give Slovak Business Agency rights to use my personal information in order to obtain services that I assigned to in this registration.  I declare that all the information that I have provided are truthful, while I provide it freely and voluntarily. </a:t>
            </a:r>
            <a:endParaRPr lang="sk-SK" sz="1400" dirty="0"/>
          </a:p>
          <a:p>
            <a:r>
              <a:rPr lang="en-GB" sz="1400" dirty="0"/>
              <a:t>Agreements with * are mandatory in order to continue with registration</a:t>
            </a:r>
            <a:r>
              <a:rPr lang="en-GB" dirty="0"/>
              <a:t>. </a:t>
            </a:r>
            <a:endParaRPr lang="sk-SK" dirty="0"/>
          </a:p>
          <a:p>
            <a:pPr marL="457200" lvl="1" indent="0">
              <a:lnSpc>
                <a:spcPct val="100000"/>
              </a:lnSpc>
              <a:spcBef>
                <a:spcPts val="0"/>
              </a:spcBef>
              <a:buNone/>
            </a:pPr>
            <a:endParaRPr lang="sk-SK" sz="1400" b="1" dirty="0"/>
          </a:p>
          <a:p>
            <a:pPr marL="457200" lvl="1" indent="0">
              <a:lnSpc>
                <a:spcPct val="100000"/>
              </a:lnSpc>
              <a:spcBef>
                <a:spcPts val="0"/>
              </a:spcBef>
              <a:buNone/>
            </a:pPr>
            <a:endParaRPr lang="sk-SK" sz="1400" b="1" dirty="0" smtClean="0"/>
          </a:p>
          <a:p>
            <a:pPr marL="457200" lvl="1" indent="0">
              <a:lnSpc>
                <a:spcPct val="100000"/>
              </a:lnSpc>
              <a:spcBef>
                <a:spcPts val="0"/>
              </a:spcBef>
              <a:buNone/>
            </a:pPr>
            <a:endParaRPr lang="sk-SK" sz="1400" b="1" dirty="0"/>
          </a:p>
          <a:p>
            <a:pPr marL="457200" lvl="1" indent="0">
              <a:lnSpc>
                <a:spcPct val="100000"/>
              </a:lnSpc>
              <a:spcBef>
                <a:spcPts val="0"/>
              </a:spcBef>
              <a:buNone/>
            </a:pPr>
            <a:endParaRPr lang="sk-SK" sz="1400" b="1" dirty="0" smtClean="0"/>
          </a:p>
        </p:txBody>
      </p:sp>
      <p:pic>
        <p:nvPicPr>
          <p:cNvPr id="4" name="Obrázok 3"/>
          <p:cNvPicPr>
            <a:picLocks noChangeAspect="1"/>
          </p:cNvPicPr>
          <p:nvPr/>
        </p:nvPicPr>
        <p:blipFill>
          <a:blip r:embed="rId2"/>
          <a:stretch>
            <a:fillRect/>
          </a:stretch>
        </p:blipFill>
        <p:spPr>
          <a:xfrm>
            <a:off x="3419475" y="1047750"/>
            <a:ext cx="5772150" cy="4352925"/>
          </a:xfrm>
          <a:prstGeom prst="rect">
            <a:avLst/>
          </a:prstGeom>
        </p:spPr>
      </p:pic>
    </p:spTree>
    <p:extLst>
      <p:ext uri="{BB962C8B-B14F-4D97-AF65-F5344CB8AC3E}">
        <p14:creationId xmlns:p14="http://schemas.microsoft.com/office/powerpoint/2010/main" val="3014767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600" y="133350"/>
            <a:ext cx="10515600" cy="628650"/>
          </a:xfrm>
        </p:spPr>
        <p:txBody>
          <a:bodyPr>
            <a:normAutofit fontScale="90000"/>
          </a:bodyPr>
          <a:lstStyle/>
          <a:p>
            <a:pPr algn="ctr"/>
            <a:r>
              <a:rPr lang="sk-SK" sz="2400" dirty="0"/>
              <a:t/>
            </a:r>
            <a:br>
              <a:rPr lang="sk-SK" sz="2400" dirty="0"/>
            </a:br>
            <a:r>
              <a:rPr lang="en-GB" sz="2400" b="1" dirty="0"/>
              <a:t> </a:t>
            </a:r>
            <a:r>
              <a:rPr lang="sk-SK" sz="2400" dirty="0"/>
              <a:t/>
            </a:r>
            <a:br>
              <a:rPr lang="sk-SK" sz="2400" dirty="0"/>
            </a:br>
            <a:r>
              <a:rPr lang="sk-SK" sz="2400" dirty="0"/>
              <a:t/>
            </a:r>
            <a:br>
              <a:rPr lang="sk-SK" sz="2400" dirty="0"/>
            </a:br>
            <a:r>
              <a:rPr lang="sk-SK" sz="2400" dirty="0" smtClean="0"/>
              <a:t/>
            </a:r>
            <a:br>
              <a:rPr lang="sk-SK" sz="2400" dirty="0" smtClean="0"/>
            </a:br>
            <a:r>
              <a:rPr lang="sk-SK" sz="2400" dirty="0"/>
              <a:t/>
            </a:r>
            <a:br>
              <a:rPr lang="sk-SK" sz="2400" dirty="0"/>
            </a:br>
            <a:r>
              <a:rPr lang="sk-SK" sz="2400" b="1" u="sng" dirty="0" err="1" smtClean="0">
                <a:latin typeface="+mn-lt"/>
              </a:rPr>
              <a:t>Registration</a:t>
            </a:r>
            <a:r>
              <a:rPr lang="sk-SK" sz="2400" b="1" u="sng" dirty="0" smtClean="0">
                <a:latin typeface="+mn-lt"/>
              </a:rPr>
              <a:t> </a:t>
            </a:r>
            <a:r>
              <a:rPr lang="sk-SK" sz="2400" b="1" u="sng" dirty="0" err="1">
                <a:latin typeface="+mn-lt"/>
              </a:rPr>
              <a:t>for</a:t>
            </a:r>
            <a:r>
              <a:rPr lang="sk-SK" sz="2400" b="1" u="sng" dirty="0">
                <a:latin typeface="+mn-lt"/>
              </a:rPr>
              <a:t> workshop </a:t>
            </a:r>
            <a:r>
              <a:rPr lang="sk-SK" sz="2400" b="1" u="sng" dirty="0" smtClean="0">
                <a:latin typeface="+mn-lt"/>
              </a:rPr>
              <a:t/>
            </a:r>
            <a:br>
              <a:rPr lang="sk-SK" sz="2400" b="1" u="sng" dirty="0" smtClean="0">
                <a:latin typeface="+mn-lt"/>
              </a:rPr>
            </a:br>
            <a:r>
              <a:rPr lang="en-GB" sz="1800" b="1" dirty="0"/>
              <a:t>Step </a:t>
            </a:r>
            <a:r>
              <a:rPr lang="sk-SK" sz="1800" b="1" dirty="0"/>
              <a:t>1</a:t>
            </a:r>
            <a:r>
              <a:rPr lang="sk-SK" sz="2400" u="sng" dirty="0"/>
              <a:t/>
            </a:r>
            <a:br>
              <a:rPr lang="sk-SK" sz="2400" u="sng" dirty="0"/>
            </a:br>
            <a:r>
              <a:rPr lang="sk-SK" sz="2700" u="sng" dirty="0"/>
              <a:t/>
            </a:r>
            <a:br>
              <a:rPr lang="sk-SK" sz="2700" u="sng" dirty="0"/>
            </a:br>
            <a:r>
              <a:rPr lang="sk-SK" sz="2400" b="1" dirty="0" smtClean="0"/>
              <a:t/>
            </a:r>
            <a:br>
              <a:rPr lang="sk-SK" sz="2400" b="1" dirty="0" smtClean="0"/>
            </a:br>
            <a:r>
              <a:rPr lang="sk-SK" sz="2400" b="1" u="sng" dirty="0">
                <a:solidFill>
                  <a:srgbClr val="002060"/>
                </a:solidFill>
              </a:rPr>
              <a:t/>
            </a:r>
            <a:br>
              <a:rPr lang="sk-SK" sz="2400" b="1" u="sng" dirty="0">
                <a:solidFill>
                  <a:srgbClr val="002060"/>
                </a:solidFill>
              </a:rPr>
            </a:br>
            <a:r>
              <a:rPr lang="sk-SK" sz="2400" dirty="0"/>
              <a:t/>
            </a:r>
            <a:br>
              <a:rPr lang="sk-SK" sz="2400" dirty="0"/>
            </a:br>
            <a:endParaRPr lang="sk-SK" sz="2400" dirty="0"/>
          </a:p>
        </p:txBody>
      </p:sp>
      <p:sp>
        <p:nvSpPr>
          <p:cNvPr id="3" name="Zástupný symbol obsahu 2"/>
          <p:cNvSpPr>
            <a:spLocks noGrp="1"/>
          </p:cNvSpPr>
          <p:nvPr>
            <p:ph idx="1"/>
          </p:nvPr>
        </p:nvSpPr>
        <p:spPr>
          <a:xfrm>
            <a:off x="838200" y="1190625"/>
            <a:ext cx="10515600" cy="5391151"/>
          </a:xfrm>
        </p:spPr>
        <p:txBody>
          <a:bodyPr>
            <a:noAutofit/>
          </a:bodyPr>
          <a:lstStyle/>
          <a:p>
            <a:pPr marL="0" indent="0">
              <a:lnSpc>
                <a:spcPct val="100000"/>
              </a:lnSpc>
              <a:spcBef>
                <a:spcPts val="0"/>
              </a:spcBef>
              <a:buNone/>
            </a:pPr>
            <a:endParaRPr lang="sk-SK" sz="1400" b="1" u="sng" dirty="0" smtClean="0"/>
          </a:p>
          <a:p>
            <a:pPr marL="0" indent="0">
              <a:lnSpc>
                <a:spcPct val="100000"/>
              </a:lnSpc>
              <a:spcBef>
                <a:spcPts val="0"/>
              </a:spcBef>
              <a:buNone/>
            </a:pPr>
            <a:endParaRPr lang="sk-SK" sz="1400" b="1" u="sng" dirty="0" smtClean="0"/>
          </a:p>
          <a:p>
            <a:pPr marL="0" indent="0" algn="ctr">
              <a:lnSpc>
                <a:spcPct val="100000"/>
              </a:lnSpc>
              <a:spcBef>
                <a:spcPts val="0"/>
              </a:spcBef>
              <a:buNone/>
            </a:pPr>
            <a:r>
              <a:rPr lang="sk-SK" sz="1800" b="1" dirty="0"/>
              <a:t>First </a:t>
            </a:r>
            <a:r>
              <a:rPr lang="sk-SK" sz="1800" b="1" dirty="0" err="1"/>
              <a:t>you</a:t>
            </a:r>
            <a:r>
              <a:rPr lang="sk-SK" sz="1800" b="1" dirty="0"/>
              <a:t> </a:t>
            </a:r>
            <a:r>
              <a:rPr lang="sk-SK" sz="1800" b="1" dirty="0" err="1"/>
              <a:t>need</a:t>
            </a:r>
            <a:r>
              <a:rPr lang="sk-SK" sz="1800" b="1" dirty="0"/>
              <a:t> to </a:t>
            </a:r>
            <a:r>
              <a:rPr lang="sk-SK" sz="1800" b="1" dirty="0" err="1"/>
              <a:t>sign</a:t>
            </a:r>
            <a:r>
              <a:rPr lang="sk-SK" sz="1800" b="1" dirty="0"/>
              <a:t> </a:t>
            </a:r>
            <a:r>
              <a:rPr lang="sk-SK" sz="1800" b="1" dirty="0" err="1"/>
              <a:t>up</a:t>
            </a:r>
            <a:r>
              <a:rPr lang="sk-SK" sz="1800" b="1" dirty="0"/>
              <a:t> (in </a:t>
            </a:r>
            <a:r>
              <a:rPr lang="sk-SK" sz="1800" b="1" dirty="0" err="1"/>
              <a:t>case</a:t>
            </a:r>
            <a:r>
              <a:rPr lang="sk-SK" sz="1800" b="1" dirty="0"/>
              <a:t> </a:t>
            </a:r>
            <a:r>
              <a:rPr lang="sk-SK" sz="1800" b="1" dirty="0" err="1"/>
              <a:t>you</a:t>
            </a:r>
            <a:r>
              <a:rPr lang="sk-SK" sz="1800" b="1" dirty="0"/>
              <a:t> </a:t>
            </a:r>
            <a:r>
              <a:rPr lang="sk-SK" sz="1800" b="1" dirty="0" err="1"/>
              <a:t>did</a:t>
            </a:r>
            <a:r>
              <a:rPr lang="sk-SK" sz="1800" b="1" dirty="0"/>
              <a:t> </a:t>
            </a:r>
            <a:r>
              <a:rPr lang="sk-SK" sz="1800" b="1" dirty="0" err="1"/>
              <a:t>not</a:t>
            </a:r>
            <a:r>
              <a:rPr lang="sk-SK" sz="1800" b="1" dirty="0"/>
              <a:t> </a:t>
            </a:r>
            <a:r>
              <a:rPr lang="sk-SK" sz="1800" b="1" dirty="0" err="1"/>
              <a:t>sign</a:t>
            </a:r>
            <a:r>
              <a:rPr lang="sk-SK" sz="1800" b="1" dirty="0"/>
              <a:t> </a:t>
            </a:r>
            <a:r>
              <a:rPr lang="sk-SK" sz="1800" b="1" dirty="0" err="1"/>
              <a:t>up</a:t>
            </a:r>
            <a:r>
              <a:rPr lang="sk-SK" sz="1800" b="1" dirty="0"/>
              <a:t> </a:t>
            </a:r>
            <a:r>
              <a:rPr lang="sk-SK" sz="1800" b="1" dirty="0" err="1"/>
              <a:t>yet</a:t>
            </a:r>
            <a:r>
              <a:rPr lang="sk-SK" sz="1800" b="1" dirty="0"/>
              <a:t>, </a:t>
            </a:r>
            <a:r>
              <a:rPr lang="sk-SK" sz="1800" b="1" dirty="0" err="1"/>
              <a:t>please</a:t>
            </a:r>
            <a:r>
              <a:rPr lang="sk-SK" sz="1800" b="1" dirty="0"/>
              <a:t> register</a:t>
            </a:r>
            <a:r>
              <a:rPr lang="sk-SK" sz="1800" b="1" dirty="0" smtClean="0"/>
              <a:t>) </a:t>
            </a:r>
          </a:p>
          <a:p>
            <a:pPr marL="0" indent="0" algn="ctr">
              <a:lnSpc>
                <a:spcPct val="100000"/>
              </a:lnSpc>
              <a:spcBef>
                <a:spcPts val="0"/>
              </a:spcBef>
              <a:buNone/>
            </a:pPr>
            <a:endParaRPr lang="sk-SK" sz="1800" b="1" dirty="0" smtClean="0"/>
          </a:p>
          <a:p>
            <a:pPr marL="0" indent="0" algn="ctr">
              <a:lnSpc>
                <a:spcPct val="100000"/>
              </a:lnSpc>
              <a:spcBef>
                <a:spcPts val="0"/>
              </a:spcBef>
              <a:buNone/>
            </a:pPr>
            <a:endParaRPr lang="sk-SK" sz="1600" b="1" dirty="0"/>
          </a:p>
          <a:p>
            <a:pPr marL="0" indent="0" algn="ctr">
              <a:lnSpc>
                <a:spcPct val="100000"/>
              </a:lnSpc>
              <a:spcBef>
                <a:spcPts val="0"/>
              </a:spcBef>
              <a:buNone/>
            </a:pPr>
            <a:endParaRPr lang="sk-SK" sz="1600" b="1" dirty="0" smtClean="0"/>
          </a:p>
          <a:p>
            <a:pPr marL="0" indent="0" algn="ctr">
              <a:lnSpc>
                <a:spcPct val="100000"/>
              </a:lnSpc>
              <a:spcBef>
                <a:spcPts val="0"/>
              </a:spcBef>
              <a:buNone/>
            </a:pPr>
            <a:r>
              <a:rPr lang="sk-SK" sz="2000" b="1" dirty="0" err="1" smtClean="0"/>
              <a:t>Please</a:t>
            </a:r>
            <a:r>
              <a:rPr lang="sk-SK" sz="2000" b="1" dirty="0" smtClean="0"/>
              <a:t> note </a:t>
            </a:r>
            <a:r>
              <a:rPr lang="sk-SK" sz="2000" b="1" dirty="0" err="1" smtClean="0"/>
              <a:t>that</a:t>
            </a:r>
            <a:r>
              <a:rPr lang="sk-SK" sz="2000" b="1" dirty="0" smtClean="0"/>
              <a:t>:</a:t>
            </a:r>
          </a:p>
          <a:p>
            <a:pPr marL="0" indent="0" algn="ctr">
              <a:lnSpc>
                <a:spcPct val="100000"/>
              </a:lnSpc>
              <a:spcBef>
                <a:spcPts val="0"/>
              </a:spcBef>
              <a:buNone/>
            </a:pPr>
            <a:r>
              <a:rPr lang="sk-SK" sz="2000" b="1" dirty="0" err="1" smtClean="0"/>
              <a:t>After</a:t>
            </a:r>
            <a:r>
              <a:rPr lang="sk-SK" sz="2000" b="1" dirty="0" smtClean="0"/>
              <a:t> </a:t>
            </a:r>
            <a:r>
              <a:rPr lang="sk-SK" sz="2000" b="1" dirty="0" err="1" smtClean="0"/>
              <a:t>Registration</a:t>
            </a:r>
            <a:r>
              <a:rPr lang="sk-SK" sz="2000" b="1" dirty="0" smtClean="0"/>
              <a:t> in National Business Center </a:t>
            </a:r>
            <a:r>
              <a:rPr lang="sk-SK" sz="2000" b="1" dirty="0" err="1" smtClean="0"/>
              <a:t>you</a:t>
            </a:r>
            <a:r>
              <a:rPr lang="sk-SK" sz="2000" b="1" dirty="0" smtClean="0"/>
              <a:t> </a:t>
            </a:r>
            <a:r>
              <a:rPr lang="sk-SK" sz="2000" b="1" dirty="0" err="1" smtClean="0"/>
              <a:t>will</a:t>
            </a:r>
            <a:r>
              <a:rPr lang="sk-SK" sz="2000" b="1" dirty="0" smtClean="0"/>
              <a:t> </a:t>
            </a:r>
            <a:r>
              <a:rPr lang="sk-SK" sz="2000" b="1" dirty="0" err="1" smtClean="0"/>
              <a:t>receive</a:t>
            </a:r>
            <a:r>
              <a:rPr lang="sk-SK" sz="2000" b="1" dirty="0" smtClean="0"/>
              <a:t> </a:t>
            </a:r>
            <a:r>
              <a:rPr lang="sk-SK" sz="2000" b="1" dirty="0" err="1" smtClean="0"/>
              <a:t>confirmation</a:t>
            </a:r>
            <a:r>
              <a:rPr lang="sk-SK" sz="2000" b="1" dirty="0" smtClean="0"/>
              <a:t> email. </a:t>
            </a:r>
          </a:p>
          <a:p>
            <a:pPr marL="0" indent="0" algn="ctr">
              <a:lnSpc>
                <a:spcPct val="100000"/>
              </a:lnSpc>
              <a:spcBef>
                <a:spcPts val="0"/>
              </a:spcBef>
              <a:buNone/>
            </a:pPr>
            <a:r>
              <a:rPr lang="sk-SK" sz="2000" b="1" dirty="0" err="1" smtClean="0"/>
              <a:t>Only</a:t>
            </a:r>
            <a:r>
              <a:rPr lang="sk-SK" sz="2000" b="1" dirty="0" smtClean="0"/>
              <a:t> </a:t>
            </a:r>
            <a:r>
              <a:rPr lang="sk-SK" sz="2000" b="1" dirty="0" err="1" smtClean="0"/>
              <a:t>after</a:t>
            </a:r>
            <a:r>
              <a:rPr lang="sk-SK" sz="2000" b="1" dirty="0" smtClean="0"/>
              <a:t> </a:t>
            </a:r>
            <a:r>
              <a:rPr lang="sk-SK" sz="2000" b="1" dirty="0" err="1" smtClean="0"/>
              <a:t>confirming</a:t>
            </a:r>
            <a:r>
              <a:rPr lang="sk-SK" sz="2000" b="1" dirty="0" smtClean="0"/>
              <a:t> </a:t>
            </a:r>
            <a:r>
              <a:rPr lang="sk-SK" sz="2000" b="1" dirty="0" err="1" smtClean="0"/>
              <a:t>your</a:t>
            </a:r>
            <a:r>
              <a:rPr lang="sk-SK" sz="2000" b="1" dirty="0" smtClean="0"/>
              <a:t> email </a:t>
            </a:r>
            <a:r>
              <a:rPr lang="sk-SK" sz="2000" b="1" dirty="0" err="1" smtClean="0"/>
              <a:t>adress</a:t>
            </a:r>
            <a:r>
              <a:rPr lang="sk-SK" sz="2000" b="1" dirty="0" smtClean="0"/>
              <a:t> </a:t>
            </a:r>
            <a:r>
              <a:rPr lang="sk-SK" sz="2000" b="1" dirty="0" err="1" smtClean="0"/>
              <a:t>you</a:t>
            </a:r>
            <a:r>
              <a:rPr lang="sk-SK" sz="2000" b="1" dirty="0" smtClean="0"/>
              <a:t> </a:t>
            </a:r>
            <a:r>
              <a:rPr lang="sk-SK" sz="2000" b="1" dirty="0" err="1" smtClean="0"/>
              <a:t>can</a:t>
            </a:r>
            <a:r>
              <a:rPr lang="sk-SK" sz="2000" b="1" dirty="0" smtClean="0"/>
              <a:t> </a:t>
            </a:r>
            <a:r>
              <a:rPr lang="sk-SK" sz="2000" b="1" dirty="0" err="1" smtClean="0"/>
              <a:t>move</a:t>
            </a:r>
            <a:r>
              <a:rPr lang="sk-SK" sz="2000" b="1" dirty="0" smtClean="0"/>
              <a:t> to </a:t>
            </a:r>
            <a:r>
              <a:rPr lang="sk-SK" sz="2000" b="1" dirty="0" err="1" smtClean="0"/>
              <a:t>registration</a:t>
            </a:r>
            <a:r>
              <a:rPr lang="sk-SK" sz="2000" b="1" dirty="0" smtClean="0"/>
              <a:t> </a:t>
            </a:r>
            <a:r>
              <a:rPr lang="sk-SK" sz="2000" b="1" dirty="0" err="1" smtClean="0"/>
              <a:t>for</a:t>
            </a:r>
            <a:r>
              <a:rPr lang="sk-SK" sz="2000" b="1" dirty="0" smtClean="0"/>
              <a:t> workshop. </a:t>
            </a:r>
          </a:p>
          <a:p>
            <a:pPr marL="0" indent="0" algn="ctr">
              <a:lnSpc>
                <a:spcPct val="100000"/>
              </a:lnSpc>
              <a:spcBef>
                <a:spcPts val="0"/>
              </a:spcBef>
              <a:buNone/>
            </a:pPr>
            <a:endParaRPr lang="sk-SK" sz="2000" b="1" dirty="0"/>
          </a:p>
          <a:p>
            <a:pPr marL="0" indent="0" algn="ctr">
              <a:lnSpc>
                <a:spcPct val="100000"/>
              </a:lnSpc>
              <a:spcBef>
                <a:spcPts val="0"/>
              </a:spcBef>
              <a:buNone/>
            </a:pPr>
            <a:endParaRPr lang="sk-SK" sz="1600" b="1" dirty="0"/>
          </a:p>
          <a:p>
            <a:pPr marL="0" indent="0" algn="ctr">
              <a:lnSpc>
                <a:spcPct val="100000"/>
              </a:lnSpc>
              <a:spcBef>
                <a:spcPts val="0"/>
              </a:spcBef>
              <a:buNone/>
            </a:pPr>
            <a:endParaRPr lang="sk-SK" sz="1400" b="1" u="sng" dirty="0"/>
          </a:p>
          <a:p>
            <a:pPr marL="0" indent="0">
              <a:lnSpc>
                <a:spcPct val="100000"/>
              </a:lnSpc>
              <a:spcBef>
                <a:spcPts val="0"/>
              </a:spcBef>
              <a:buNone/>
            </a:pPr>
            <a:endParaRPr lang="sk-SK" sz="1400" b="1" u="sng" dirty="0" smtClean="0"/>
          </a:p>
          <a:p>
            <a:pPr marL="457200" lvl="1" indent="0">
              <a:lnSpc>
                <a:spcPct val="100000"/>
              </a:lnSpc>
              <a:spcBef>
                <a:spcPts val="0"/>
              </a:spcBef>
              <a:buNone/>
            </a:pPr>
            <a:endParaRPr lang="sk-SK" sz="1400" b="1" dirty="0" smtClean="0"/>
          </a:p>
          <a:p>
            <a:pPr marL="457200" lvl="1" indent="0">
              <a:lnSpc>
                <a:spcPct val="100000"/>
              </a:lnSpc>
              <a:spcBef>
                <a:spcPts val="0"/>
              </a:spcBef>
              <a:buNone/>
            </a:pPr>
            <a:endParaRPr lang="sk-SK" sz="1400" b="1" dirty="0"/>
          </a:p>
          <a:p>
            <a:pPr marL="0" indent="0">
              <a:buNone/>
            </a:pPr>
            <a:r>
              <a:rPr lang="sk-SK" sz="1400" b="1" u="sng" dirty="0"/>
              <a:t/>
            </a:r>
            <a:br>
              <a:rPr lang="sk-SK" sz="1400" b="1" u="sng" dirty="0"/>
            </a:br>
            <a:endParaRPr lang="sk-SK" sz="1400" b="1" dirty="0" smtClean="0"/>
          </a:p>
          <a:p>
            <a:endParaRPr lang="sk-SK" sz="1400" b="1" dirty="0" smtClean="0"/>
          </a:p>
          <a:p>
            <a:endParaRPr lang="sk-SK" sz="1400" b="1" dirty="0"/>
          </a:p>
          <a:p>
            <a:endParaRPr lang="sk-SK" sz="1400" b="1" dirty="0"/>
          </a:p>
          <a:p>
            <a:endParaRPr lang="sk-SK" sz="1400" b="1" dirty="0"/>
          </a:p>
          <a:p>
            <a:endParaRPr lang="sk-SK" sz="1400" b="1" dirty="0" smtClean="0"/>
          </a:p>
          <a:p>
            <a:endParaRPr lang="sk-SK" sz="1400" b="1" dirty="0"/>
          </a:p>
          <a:p>
            <a:pPr marL="0" indent="0">
              <a:buNone/>
            </a:pPr>
            <a:endParaRPr lang="sk-SK" sz="1400" b="1" dirty="0"/>
          </a:p>
          <a:p>
            <a:pPr marL="457200" lvl="1" indent="0">
              <a:lnSpc>
                <a:spcPct val="100000"/>
              </a:lnSpc>
              <a:spcBef>
                <a:spcPts val="0"/>
              </a:spcBef>
              <a:buNone/>
            </a:pPr>
            <a:endParaRPr lang="sk-SK" sz="1400" b="1" dirty="0" smtClean="0"/>
          </a:p>
          <a:p>
            <a:pPr marL="457200" lvl="1" indent="0">
              <a:lnSpc>
                <a:spcPct val="100000"/>
              </a:lnSpc>
              <a:spcBef>
                <a:spcPts val="0"/>
              </a:spcBef>
              <a:buNone/>
            </a:pPr>
            <a:endParaRPr lang="sk-SK" sz="1400" b="1" dirty="0"/>
          </a:p>
          <a:p>
            <a:pPr marL="457200" lvl="1" indent="0">
              <a:lnSpc>
                <a:spcPct val="100000"/>
              </a:lnSpc>
              <a:spcBef>
                <a:spcPts val="0"/>
              </a:spcBef>
              <a:buNone/>
            </a:pPr>
            <a:endParaRPr lang="sk-SK" sz="1400" b="1" dirty="0" smtClean="0"/>
          </a:p>
          <a:p>
            <a:pPr marL="457200" lvl="1" indent="0">
              <a:lnSpc>
                <a:spcPct val="100000"/>
              </a:lnSpc>
              <a:spcBef>
                <a:spcPts val="0"/>
              </a:spcBef>
              <a:buNone/>
            </a:pPr>
            <a:endParaRPr lang="sk-SK" sz="1400" b="1" dirty="0"/>
          </a:p>
          <a:p>
            <a:pPr marL="457200" lvl="1" indent="0">
              <a:lnSpc>
                <a:spcPct val="100000"/>
              </a:lnSpc>
              <a:spcBef>
                <a:spcPts val="0"/>
              </a:spcBef>
              <a:buNone/>
            </a:pPr>
            <a:endParaRPr lang="sk-SK" sz="1400" b="1" dirty="0" smtClean="0"/>
          </a:p>
        </p:txBody>
      </p:sp>
    </p:spTree>
    <p:extLst>
      <p:ext uri="{BB962C8B-B14F-4D97-AF65-F5344CB8AC3E}">
        <p14:creationId xmlns:p14="http://schemas.microsoft.com/office/powerpoint/2010/main" val="16259733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600" y="133350"/>
            <a:ext cx="10515600" cy="628650"/>
          </a:xfrm>
        </p:spPr>
        <p:txBody>
          <a:bodyPr>
            <a:normAutofit fontScale="90000"/>
          </a:bodyPr>
          <a:lstStyle/>
          <a:p>
            <a:pPr algn="ctr"/>
            <a:r>
              <a:rPr lang="sk-SK" sz="2400" dirty="0"/>
              <a:t/>
            </a:r>
            <a:br>
              <a:rPr lang="sk-SK" sz="2400" dirty="0"/>
            </a:br>
            <a:r>
              <a:rPr lang="en-GB" sz="2400" b="1" dirty="0"/>
              <a:t> </a:t>
            </a:r>
            <a:r>
              <a:rPr lang="sk-SK" sz="2400" dirty="0"/>
              <a:t/>
            </a:r>
            <a:br>
              <a:rPr lang="sk-SK" sz="2400" dirty="0"/>
            </a:br>
            <a:r>
              <a:rPr lang="sk-SK" sz="2400" dirty="0"/>
              <a:t/>
            </a:r>
            <a:br>
              <a:rPr lang="sk-SK" sz="2400" dirty="0"/>
            </a:br>
            <a:r>
              <a:rPr lang="sk-SK" sz="2400" dirty="0" smtClean="0"/>
              <a:t/>
            </a:r>
            <a:br>
              <a:rPr lang="sk-SK" sz="2400" dirty="0" smtClean="0"/>
            </a:br>
            <a:r>
              <a:rPr lang="sk-SK" sz="2400" dirty="0"/>
              <a:t/>
            </a:r>
            <a:br>
              <a:rPr lang="sk-SK" sz="2400" dirty="0"/>
            </a:br>
            <a:r>
              <a:rPr lang="sk-SK" sz="2400" b="1" u="sng" dirty="0" err="1" smtClean="0">
                <a:latin typeface="+mn-lt"/>
              </a:rPr>
              <a:t>Registration</a:t>
            </a:r>
            <a:r>
              <a:rPr lang="sk-SK" sz="2400" b="1" u="sng" dirty="0" smtClean="0">
                <a:latin typeface="+mn-lt"/>
              </a:rPr>
              <a:t> </a:t>
            </a:r>
            <a:r>
              <a:rPr lang="sk-SK" sz="2400" b="1" u="sng" dirty="0" err="1">
                <a:latin typeface="+mn-lt"/>
              </a:rPr>
              <a:t>for</a:t>
            </a:r>
            <a:r>
              <a:rPr lang="sk-SK" sz="2400" b="1" u="sng" dirty="0">
                <a:latin typeface="+mn-lt"/>
              </a:rPr>
              <a:t> workshop </a:t>
            </a:r>
            <a:r>
              <a:rPr lang="sk-SK" sz="2400" b="1" u="sng" dirty="0" smtClean="0">
                <a:latin typeface="+mn-lt"/>
              </a:rPr>
              <a:t/>
            </a:r>
            <a:br>
              <a:rPr lang="sk-SK" sz="2400" b="1" u="sng" dirty="0" smtClean="0">
                <a:latin typeface="+mn-lt"/>
              </a:rPr>
            </a:br>
            <a:r>
              <a:rPr lang="en-GB" sz="1800" b="1" dirty="0"/>
              <a:t>Step </a:t>
            </a:r>
            <a:r>
              <a:rPr lang="sk-SK" sz="1800" b="1" dirty="0" smtClean="0"/>
              <a:t>2</a:t>
            </a:r>
            <a:r>
              <a:rPr lang="sk-SK" sz="2400" u="sng" dirty="0"/>
              <a:t/>
            </a:r>
            <a:br>
              <a:rPr lang="sk-SK" sz="2400" u="sng" dirty="0"/>
            </a:br>
            <a:r>
              <a:rPr lang="sk-SK" sz="2700" u="sng" dirty="0"/>
              <a:t/>
            </a:r>
            <a:br>
              <a:rPr lang="sk-SK" sz="2700" u="sng" dirty="0"/>
            </a:br>
            <a:r>
              <a:rPr lang="sk-SK" sz="2400" b="1" dirty="0" smtClean="0"/>
              <a:t/>
            </a:r>
            <a:br>
              <a:rPr lang="sk-SK" sz="2400" b="1" dirty="0" smtClean="0"/>
            </a:br>
            <a:r>
              <a:rPr lang="sk-SK" sz="2400" b="1" u="sng" dirty="0">
                <a:solidFill>
                  <a:srgbClr val="002060"/>
                </a:solidFill>
              </a:rPr>
              <a:t/>
            </a:r>
            <a:br>
              <a:rPr lang="sk-SK" sz="2400" b="1" u="sng" dirty="0">
                <a:solidFill>
                  <a:srgbClr val="002060"/>
                </a:solidFill>
              </a:rPr>
            </a:br>
            <a:r>
              <a:rPr lang="sk-SK" sz="2400" dirty="0"/>
              <a:t/>
            </a:r>
            <a:br>
              <a:rPr lang="sk-SK" sz="2400" dirty="0"/>
            </a:br>
            <a:endParaRPr lang="sk-SK" sz="2400" dirty="0"/>
          </a:p>
        </p:txBody>
      </p:sp>
      <p:sp>
        <p:nvSpPr>
          <p:cNvPr id="3" name="Zástupný symbol obsahu 2"/>
          <p:cNvSpPr>
            <a:spLocks noGrp="1"/>
          </p:cNvSpPr>
          <p:nvPr>
            <p:ph idx="1"/>
          </p:nvPr>
        </p:nvSpPr>
        <p:spPr>
          <a:xfrm>
            <a:off x="838200" y="1190625"/>
            <a:ext cx="10515600" cy="5391151"/>
          </a:xfrm>
        </p:spPr>
        <p:txBody>
          <a:bodyPr>
            <a:noAutofit/>
          </a:bodyPr>
          <a:lstStyle/>
          <a:p>
            <a:pPr marL="0" indent="0">
              <a:lnSpc>
                <a:spcPct val="100000"/>
              </a:lnSpc>
              <a:spcBef>
                <a:spcPts val="0"/>
              </a:spcBef>
              <a:buNone/>
            </a:pPr>
            <a:endParaRPr lang="sk-SK" sz="1400" b="1" u="sng" dirty="0"/>
          </a:p>
          <a:p>
            <a:pPr marL="0" indent="0">
              <a:lnSpc>
                <a:spcPct val="100000"/>
              </a:lnSpc>
              <a:spcBef>
                <a:spcPts val="0"/>
              </a:spcBef>
              <a:buNone/>
            </a:pPr>
            <a:endParaRPr lang="sk-SK" sz="1400" b="1" u="sng" dirty="0" smtClean="0"/>
          </a:p>
          <a:p>
            <a:pPr marL="457200" lvl="1" indent="0">
              <a:lnSpc>
                <a:spcPct val="100000"/>
              </a:lnSpc>
              <a:spcBef>
                <a:spcPts val="0"/>
              </a:spcBef>
              <a:buNone/>
            </a:pPr>
            <a:endParaRPr lang="sk-SK" sz="1400" b="1" dirty="0" smtClean="0"/>
          </a:p>
          <a:p>
            <a:pPr marL="457200" lvl="1" indent="0">
              <a:lnSpc>
                <a:spcPct val="100000"/>
              </a:lnSpc>
              <a:spcBef>
                <a:spcPts val="0"/>
              </a:spcBef>
              <a:buNone/>
            </a:pPr>
            <a:endParaRPr lang="sk-SK" sz="1400" b="1" dirty="0"/>
          </a:p>
          <a:p>
            <a:pPr marL="457200" lvl="1" indent="0">
              <a:lnSpc>
                <a:spcPct val="100000"/>
              </a:lnSpc>
              <a:spcBef>
                <a:spcPts val="0"/>
              </a:spcBef>
              <a:buNone/>
            </a:pPr>
            <a:r>
              <a:rPr lang="sk-SK" sz="1400" b="1" dirty="0" smtClean="0"/>
              <a:t>     </a:t>
            </a:r>
          </a:p>
          <a:p>
            <a:r>
              <a:rPr lang="sk-SK" sz="1400" b="1" dirty="0" err="1" smtClean="0"/>
              <a:t>Username</a:t>
            </a:r>
            <a:endParaRPr lang="sk-SK" sz="1400" b="1" dirty="0" smtClean="0"/>
          </a:p>
          <a:p>
            <a:endParaRPr lang="sk-SK" sz="1400" b="1" dirty="0"/>
          </a:p>
          <a:p>
            <a:r>
              <a:rPr lang="sk-SK" sz="1400" b="1" dirty="0" err="1"/>
              <a:t>Password</a:t>
            </a:r>
            <a:r>
              <a:rPr lang="sk-SK" sz="1400" b="1" dirty="0"/>
              <a:t> </a:t>
            </a:r>
            <a:endParaRPr lang="sk-SK" sz="1400" b="1" dirty="0" smtClean="0"/>
          </a:p>
          <a:p>
            <a:endParaRPr lang="sk-SK" sz="1400" b="1" dirty="0" smtClean="0"/>
          </a:p>
          <a:p>
            <a:endParaRPr lang="sk-SK" sz="1400" b="1" dirty="0" smtClean="0"/>
          </a:p>
          <a:p>
            <a:endParaRPr lang="sk-SK" sz="1400" b="1" dirty="0"/>
          </a:p>
          <a:p>
            <a:endParaRPr lang="sk-SK" sz="1400" b="1" dirty="0"/>
          </a:p>
          <a:p>
            <a:endParaRPr lang="sk-SK" sz="1400" b="1" dirty="0"/>
          </a:p>
          <a:p>
            <a:endParaRPr lang="sk-SK" sz="1400" b="1" dirty="0" smtClean="0"/>
          </a:p>
          <a:p>
            <a:endParaRPr lang="sk-SK" sz="1400" b="1" dirty="0"/>
          </a:p>
          <a:p>
            <a:pPr marL="0" indent="0">
              <a:buNone/>
            </a:pPr>
            <a:endParaRPr lang="sk-SK" sz="1400" b="1" dirty="0"/>
          </a:p>
          <a:p>
            <a:pPr marL="457200" lvl="1" indent="0">
              <a:lnSpc>
                <a:spcPct val="100000"/>
              </a:lnSpc>
              <a:spcBef>
                <a:spcPts val="0"/>
              </a:spcBef>
              <a:buNone/>
            </a:pPr>
            <a:endParaRPr lang="sk-SK" sz="1400" b="1" dirty="0" smtClean="0"/>
          </a:p>
          <a:p>
            <a:pPr marL="457200" lvl="1" indent="0">
              <a:lnSpc>
                <a:spcPct val="100000"/>
              </a:lnSpc>
              <a:spcBef>
                <a:spcPts val="0"/>
              </a:spcBef>
              <a:buNone/>
            </a:pPr>
            <a:endParaRPr lang="sk-SK" sz="1400" b="1" dirty="0"/>
          </a:p>
          <a:p>
            <a:pPr marL="457200" lvl="1" indent="0">
              <a:lnSpc>
                <a:spcPct val="100000"/>
              </a:lnSpc>
              <a:spcBef>
                <a:spcPts val="0"/>
              </a:spcBef>
              <a:buNone/>
            </a:pPr>
            <a:endParaRPr lang="sk-SK" sz="1400" b="1" dirty="0" smtClean="0"/>
          </a:p>
          <a:p>
            <a:pPr marL="457200" lvl="1" indent="0">
              <a:lnSpc>
                <a:spcPct val="100000"/>
              </a:lnSpc>
              <a:spcBef>
                <a:spcPts val="0"/>
              </a:spcBef>
              <a:buNone/>
            </a:pPr>
            <a:endParaRPr lang="sk-SK" sz="1400" b="1" dirty="0"/>
          </a:p>
          <a:p>
            <a:pPr marL="457200" lvl="1" indent="0">
              <a:lnSpc>
                <a:spcPct val="100000"/>
              </a:lnSpc>
              <a:spcBef>
                <a:spcPts val="0"/>
              </a:spcBef>
              <a:buNone/>
            </a:pPr>
            <a:endParaRPr lang="sk-SK" sz="1400" b="1" dirty="0" smtClean="0"/>
          </a:p>
        </p:txBody>
      </p:sp>
      <p:pic>
        <p:nvPicPr>
          <p:cNvPr id="5" name="Obrázok 4"/>
          <p:cNvPicPr>
            <a:picLocks noChangeAspect="1"/>
          </p:cNvPicPr>
          <p:nvPr/>
        </p:nvPicPr>
        <p:blipFill>
          <a:blip r:embed="rId2"/>
          <a:stretch>
            <a:fillRect/>
          </a:stretch>
        </p:blipFill>
        <p:spPr>
          <a:xfrm>
            <a:off x="3728060" y="2090737"/>
            <a:ext cx="5876925" cy="3590925"/>
          </a:xfrm>
          <a:prstGeom prst="rect">
            <a:avLst/>
          </a:prstGeom>
        </p:spPr>
      </p:pic>
    </p:spTree>
    <p:extLst>
      <p:ext uri="{BB962C8B-B14F-4D97-AF65-F5344CB8AC3E}">
        <p14:creationId xmlns:p14="http://schemas.microsoft.com/office/powerpoint/2010/main" val="457666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600" y="133350"/>
            <a:ext cx="10515600" cy="628650"/>
          </a:xfrm>
        </p:spPr>
        <p:txBody>
          <a:bodyPr>
            <a:normAutofit fontScale="90000"/>
          </a:bodyPr>
          <a:lstStyle/>
          <a:p>
            <a:pPr algn="ctr"/>
            <a:r>
              <a:rPr lang="sk-SK" sz="2400" dirty="0"/>
              <a:t/>
            </a:r>
            <a:br>
              <a:rPr lang="sk-SK" sz="2400" dirty="0"/>
            </a:br>
            <a:r>
              <a:rPr lang="en-GB" sz="2400" b="1" dirty="0"/>
              <a:t> </a:t>
            </a:r>
            <a:r>
              <a:rPr lang="sk-SK" sz="2400" dirty="0"/>
              <a:t/>
            </a:r>
            <a:br>
              <a:rPr lang="sk-SK" sz="2400" dirty="0"/>
            </a:br>
            <a:r>
              <a:rPr lang="sk-SK" sz="2400" dirty="0"/>
              <a:t/>
            </a:r>
            <a:br>
              <a:rPr lang="sk-SK" sz="2400" dirty="0"/>
            </a:br>
            <a:r>
              <a:rPr lang="sk-SK" sz="2400" dirty="0" smtClean="0"/>
              <a:t/>
            </a:r>
            <a:br>
              <a:rPr lang="sk-SK" sz="2400" dirty="0" smtClean="0"/>
            </a:br>
            <a:r>
              <a:rPr lang="sk-SK" sz="2400" dirty="0"/>
              <a:t/>
            </a:r>
            <a:br>
              <a:rPr lang="sk-SK" sz="2400" dirty="0"/>
            </a:br>
            <a:r>
              <a:rPr lang="sk-SK" sz="2400" b="1" u="sng" dirty="0" err="1" smtClean="0">
                <a:latin typeface="+mn-lt"/>
              </a:rPr>
              <a:t>Registration</a:t>
            </a:r>
            <a:r>
              <a:rPr lang="sk-SK" sz="2400" b="1" u="sng" dirty="0" smtClean="0">
                <a:latin typeface="+mn-lt"/>
              </a:rPr>
              <a:t> </a:t>
            </a:r>
            <a:r>
              <a:rPr lang="sk-SK" sz="2400" b="1" u="sng" dirty="0" err="1">
                <a:latin typeface="+mn-lt"/>
              </a:rPr>
              <a:t>for</a:t>
            </a:r>
            <a:r>
              <a:rPr lang="sk-SK" sz="2400" b="1" u="sng" dirty="0">
                <a:latin typeface="+mn-lt"/>
              </a:rPr>
              <a:t> workshop </a:t>
            </a:r>
            <a:r>
              <a:rPr lang="sk-SK" sz="2400" b="1" u="sng" dirty="0" smtClean="0">
                <a:latin typeface="+mn-lt"/>
              </a:rPr>
              <a:t/>
            </a:r>
            <a:br>
              <a:rPr lang="sk-SK" sz="2400" b="1" u="sng" dirty="0" smtClean="0">
                <a:latin typeface="+mn-lt"/>
              </a:rPr>
            </a:br>
            <a:r>
              <a:rPr lang="en-GB" sz="1800" b="1" dirty="0"/>
              <a:t>Step </a:t>
            </a:r>
            <a:r>
              <a:rPr lang="sk-SK" sz="1800" b="1" dirty="0" smtClean="0"/>
              <a:t>3</a:t>
            </a:r>
            <a:r>
              <a:rPr lang="sk-SK" sz="2400" u="sng" dirty="0"/>
              <a:t/>
            </a:r>
            <a:br>
              <a:rPr lang="sk-SK" sz="2400" u="sng" dirty="0"/>
            </a:br>
            <a:r>
              <a:rPr lang="sk-SK" sz="2700" u="sng" dirty="0"/>
              <a:t/>
            </a:r>
            <a:br>
              <a:rPr lang="sk-SK" sz="2700" u="sng" dirty="0"/>
            </a:br>
            <a:r>
              <a:rPr lang="sk-SK" sz="2400" b="1" dirty="0" smtClean="0"/>
              <a:t/>
            </a:r>
            <a:br>
              <a:rPr lang="sk-SK" sz="2400" b="1" dirty="0" smtClean="0"/>
            </a:br>
            <a:r>
              <a:rPr lang="sk-SK" sz="2400" b="1" u="sng" dirty="0">
                <a:solidFill>
                  <a:srgbClr val="002060"/>
                </a:solidFill>
              </a:rPr>
              <a:t/>
            </a:r>
            <a:br>
              <a:rPr lang="sk-SK" sz="2400" b="1" u="sng" dirty="0">
                <a:solidFill>
                  <a:srgbClr val="002060"/>
                </a:solidFill>
              </a:rPr>
            </a:br>
            <a:r>
              <a:rPr lang="sk-SK" sz="2400" dirty="0"/>
              <a:t/>
            </a:r>
            <a:br>
              <a:rPr lang="sk-SK" sz="2400" dirty="0"/>
            </a:br>
            <a:endParaRPr lang="sk-SK" sz="2400" dirty="0"/>
          </a:p>
        </p:txBody>
      </p:sp>
      <p:sp>
        <p:nvSpPr>
          <p:cNvPr id="3" name="Zástupný symbol obsahu 2"/>
          <p:cNvSpPr>
            <a:spLocks noGrp="1"/>
          </p:cNvSpPr>
          <p:nvPr>
            <p:ph idx="1"/>
          </p:nvPr>
        </p:nvSpPr>
        <p:spPr>
          <a:xfrm>
            <a:off x="428625" y="1190625"/>
            <a:ext cx="10925175" cy="5391151"/>
          </a:xfrm>
        </p:spPr>
        <p:txBody>
          <a:bodyPr>
            <a:noAutofit/>
          </a:bodyPr>
          <a:lstStyle/>
          <a:p>
            <a:r>
              <a:rPr lang="sk-SK" sz="1400" b="1" dirty="0"/>
              <a:t>Names of participants (max 3 persons)</a:t>
            </a:r>
          </a:p>
          <a:p>
            <a:endParaRPr lang="sk-SK" sz="1400" dirty="0" smtClean="0"/>
          </a:p>
          <a:p>
            <a:endParaRPr lang="sk-SK" sz="1400" dirty="0"/>
          </a:p>
          <a:p>
            <a:pPr>
              <a:lnSpc>
                <a:spcPct val="100000"/>
              </a:lnSpc>
              <a:spcBef>
                <a:spcPts val="0"/>
              </a:spcBef>
            </a:pPr>
            <a:r>
              <a:rPr lang="sk-SK" sz="1100" b="1" dirty="0"/>
              <a:t>I </a:t>
            </a:r>
            <a:r>
              <a:rPr lang="sk-SK" sz="1100" b="1" dirty="0" err="1"/>
              <a:t>declare</a:t>
            </a:r>
            <a:r>
              <a:rPr lang="sk-SK" sz="1100" b="1" dirty="0"/>
              <a:t> </a:t>
            </a:r>
            <a:r>
              <a:rPr lang="sk-SK" sz="1100" b="1" dirty="0" err="1"/>
              <a:t>that</a:t>
            </a:r>
            <a:r>
              <a:rPr lang="sk-SK" sz="1100" b="1" dirty="0"/>
              <a:t> </a:t>
            </a:r>
            <a:r>
              <a:rPr lang="sk-SK" sz="1100" b="1" dirty="0" err="1"/>
              <a:t>the</a:t>
            </a:r>
            <a:r>
              <a:rPr lang="sk-SK" sz="1100" b="1" dirty="0"/>
              <a:t> persons in </a:t>
            </a:r>
            <a:r>
              <a:rPr lang="sk-SK" sz="1100" b="1" dirty="0" err="1"/>
              <a:t>this</a:t>
            </a:r>
            <a:r>
              <a:rPr lang="sk-SK" sz="1100" b="1" dirty="0"/>
              <a:t> </a:t>
            </a:r>
            <a:r>
              <a:rPr lang="sk-SK" sz="1100" b="1" dirty="0" err="1"/>
              <a:t>form</a:t>
            </a:r>
            <a:r>
              <a:rPr lang="sk-SK" sz="1100" b="1" dirty="0"/>
              <a:t> as participants - </a:t>
            </a:r>
            <a:r>
              <a:rPr lang="sk-SK" sz="1100" b="1" dirty="0" err="1"/>
              <a:t>individuals</a:t>
            </a:r>
            <a:r>
              <a:rPr lang="sk-SK" sz="1100" b="1" dirty="0"/>
              <a:t> </a:t>
            </a:r>
            <a:r>
              <a:rPr lang="sk-SK" sz="1100" b="1" dirty="0" smtClean="0"/>
              <a:t>are </a:t>
            </a:r>
            <a:r>
              <a:rPr lang="sk-SK" sz="1100" b="1" dirty="0"/>
              <a:t>in </a:t>
            </a:r>
            <a:endParaRPr lang="sk-SK" sz="1100" b="1" dirty="0" smtClean="0"/>
          </a:p>
          <a:p>
            <a:pPr marL="0" indent="0">
              <a:lnSpc>
                <a:spcPct val="100000"/>
              </a:lnSpc>
              <a:spcBef>
                <a:spcPts val="0"/>
              </a:spcBef>
              <a:buNone/>
            </a:pPr>
            <a:r>
              <a:rPr lang="sk-SK" sz="1100" b="1" dirty="0"/>
              <a:t> </a:t>
            </a:r>
            <a:r>
              <a:rPr lang="sk-SK" sz="1100" b="1" dirty="0" smtClean="0"/>
              <a:t>      </a:t>
            </a:r>
            <a:r>
              <a:rPr lang="sk-SK" sz="1100" b="1" dirty="0" err="1" smtClean="0"/>
              <a:t>an</a:t>
            </a:r>
            <a:r>
              <a:rPr lang="sk-SK" sz="1100" b="1" dirty="0" smtClean="0"/>
              <a:t> </a:t>
            </a:r>
            <a:r>
              <a:rPr lang="sk-SK" sz="1100" b="1" dirty="0" err="1"/>
              <a:t>employment</a:t>
            </a:r>
            <a:r>
              <a:rPr lang="sk-SK" sz="1100" b="1" dirty="0"/>
              <a:t> </a:t>
            </a:r>
            <a:r>
              <a:rPr lang="sk-SK" sz="1100" b="1" dirty="0" err="1"/>
              <a:t>relationship</a:t>
            </a:r>
            <a:r>
              <a:rPr lang="sk-SK" sz="1100" b="1" dirty="0"/>
              <a:t> </a:t>
            </a:r>
            <a:r>
              <a:rPr lang="sk-SK" sz="1100" b="1" dirty="0" err="1"/>
              <a:t>with</a:t>
            </a:r>
            <a:r>
              <a:rPr lang="sk-SK" sz="1100" b="1" dirty="0"/>
              <a:t> </a:t>
            </a:r>
            <a:r>
              <a:rPr lang="sk-SK" sz="1100" b="1" dirty="0" err="1"/>
              <a:t>the</a:t>
            </a:r>
            <a:r>
              <a:rPr lang="sk-SK" sz="1100" b="1" dirty="0"/>
              <a:t> </a:t>
            </a:r>
            <a:r>
              <a:rPr lang="sk-SK" sz="1100" b="1" dirty="0" err="1"/>
              <a:t>applicant</a:t>
            </a:r>
            <a:r>
              <a:rPr lang="sk-SK" sz="1100" b="1" dirty="0"/>
              <a:t> and / or </a:t>
            </a:r>
            <a:r>
              <a:rPr lang="sk-SK" sz="1100" b="1" dirty="0" err="1" smtClean="0"/>
              <a:t>have</a:t>
            </a:r>
            <a:r>
              <a:rPr lang="sk-SK" sz="1100" b="1" dirty="0" smtClean="0"/>
              <a:t> </a:t>
            </a:r>
            <a:r>
              <a:rPr lang="sk-SK" sz="1100" b="1" dirty="0" err="1"/>
              <a:t>an</a:t>
            </a:r>
            <a:r>
              <a:rPr lang="sk-SK" sz="1100" b="1" dirty="0"/>
              <a:t> </a:t>
            </a:r>
            <a:r>
              <a:rPr lang="sk-SK" sz="1100" b="1" dirty="0" err="1"/>
              <a:t>ownership</a:t>
            </a:r>
            <a:r>
              <a:rPr lang="sk-SK" sz="1100" b="1" dirty="0"/>
              <a:t> </a:t>
            </a:r>
            <a:r>
              <a:rPr lang="sk-SK" sz="1100" b="1" dirty="0" err="1"/>
              <a:t>interest</a:t>
            </a:r>
            <a:r>
              <a:rPr lang="sk-SK" sz="1100" b="1" dirty="0"/>
              <a:t>, </a:t>
            </a:r>
            <a:endParaRPr lang="sk-SK" sz="1100" b="1" dirty="0" smtClean="0"/>
          </a:p>
          <a:p>
            <a:pPr marL="0" indent="0">
              <a:lnSpc>
                <a:spcPct val="100000"/>
              </a:lnSpc>
              <a:spcBef>
                <a:spcPts val="0"/>
              </a:spcBef>
              <a:buNone/>
            </a:pPr>
            <a:r>
              <a:rPr lang="sk-SK" sz="1100" b="1" dirty="0"/>
              <a:t> </a:t>
            </a:r>
            <a:r>
              <a:rPr lang="sk-SK" sz="1100" b="1" dirty="0" smtClean="0"/>
              <a:t>      and </a:t>
            </a:r>
            <a:r>
              <a:rPr lang="sk-SK" sz="1100" b="1" dirty="0"/>
              <a:t>/ or are </a:t>
            </a:r>
            <a:r>
              <a:rPr lang="sk-SK" sz="1100" b="1" dirty="0" err="1"/>
              <a:t>members</a:t>
            </a:r>
            <a:r>
              <a:rPr lang="sk-SK" sz="1100" b="1" dirty="0"/>
              <a:t> of </a:t>
            </a:r>
            <a:r>
              <a:rPr lang="sk-SK" sz="1100" b="1" dirty="0" err="1"/>
              <a:t>the</a:t>
            </a:r>
            <a:r>
              <a:rPr lang="sk-SK" sz="1100" b="1" dirty="0"/>
              <a:t> </a:t>
            </a:r>
            <a:r>
              <a:rPr lang="sk-SK" sz="1100" b="1" dirty="0" err="1"/>
              <a:t>applicant's</a:t>
            </a:r>
            <a:r>
              <a:rPr lang="sk-SK" sz="1100" b="1" dirty="0"/>
              <a:t> </a:t>
            </a:r>
            <a:r>
              <a:rPr lang="sk-SK" sz="1100" b="1" dirty="0" err="1"/>
              <a:t>statutory</a:t>
            </a:r>
            <a:r>
              <a:rPr lang="sk-SK" sz="1100" b="1" dirty="0"/>
              <a:t> body *</a:t>
            </a:r>
          </a:p>
          <a:p>
            <a:endParaRPr lang="sk-SK" sz="1400" dirty="0" smtClean="0"/>
          </a:p>
          <a:p>
            <a:r>
              <a:rPr lang="sk-SK" sz="1400" b="1" dirty="0" err="1" smtClean="0"/>
              <a:t>Full</a:t>
            </a:r>
            <a:r>
              <a:rPr lang="sk-SK" sz="1400" b="1" dirty="0" smtClean="0"/>
              <a:t> </a:t>
            </a:r>
            <a:r>
              <a:rPr lang="sk-SK" sz="1400" b="1" dirty="0" err="1"/>
              <a:t>name</a:t>
            </a:r>
            <a:r>
              <a:rPr lang="sk-SK" sz="1400" b="1" dirty="0"/>
              <a:t> of </a:t>
            </a:r>
            <a:r>
              <a:rPr lang="sk-SK" sz="1400" b="1" dirty="0" err="1"/>
              <a:t>the</a:t>
            </a:r>
            <a:r>
              <a:rPr lang="sk-SK" sz="1400" b="1" dirty="0"/>
              <a:t> </a:t>
            </a:r>
            <a:r>
              <a:rPr lang="sk-SK" sz="1400" b="1" dirty="0" err="1"/>
              <a:t>contact</a:t>
            </a:r>
            <a:r>
              <a:rPr lang="sk-SK" sz="1400" b="1" dirty="0"/>
              <a:t> person</a:t>
            </a:r>
          </a:p>
          <a:p>
            <a:endParaRPr lang="sk-SK" sz="1400" b="1" dirty="0" smtClean="0"/>
          </a:p>
          <a:p>
            <a:r>
              <a:rPr lang="sk-SK" sz="1400" b="1" dirty="0" err="1" smtClean="0"/>
              <a:t>Phone</a:t>
            </a:r>
            <a:r>
              <a:rPr lang="sk-SK" sz="1400" b="1" dirty="0" smtClean="0"/>
              <a:t>/mobile </a:t>
            </a:r>
            <a:r>
              <a:rPr lang="sk-SK" sz="1400" b="1" dirty="0" err="1"/>
              <a:t>number</a:t>
            </a:r>
            <a:r>
              <a:rPr lang="sk-SK" sz="1400" b="1" dirty="0"/>
              <a:t> of </a:t>
            </a:r>
            <a:r>
              <a:rPr lang="sk-SK" sz="1400" b="1" dirty="0" err="1"/>
              <a:t>the</a:t>
            </a:r>
            <a:r>
              <a:rPr lang="sk-SK" sz="1400" b="1" dirty="0"/>
              <a:t> </a:t>
            </a:r>
            <a:r>
              <a:rPr lang="sk-SK" sz="1400" b="1" dirty="0" err="1"/>
              <a:t>contact</a:t>
            </a:r>
            <a:r>
              <a:rPr lang="sk-SK" sz="1400" b="1" dirty="0"/>
              <a:t> person</a:t>
            </a:r>
          </a:p>
          <a:p>
            <a:endParaRPr lang="sk-SK" sz="1400" b="1" dirty="0" smtClean="0"/>
          </a:p>
          <a:p>
            <a:r>
              <a:rPr lang="sk-SK" sz="1400" b="1" dirty="0" smtClean="0"/>
              <a:t>Email </a:t>
            </a:r>
            <a:r>
              <a:rPr lang="sk-SK" sz="1400" b="1" dirty="0"/>
              <a:t>of </a:t>
            </a:r>
            <a:r>
              <a:rPr lang="sk-SK" sz="1400" b="1" dirty="0" err="1"/>
              <a:t>the</a:t>
            </a:r>
            <a:r>
              <a:rPr lang="sk-SK" sz="1400" b="1" dirty="0"/>
              <a:t> </a:t>
            </a:r>
            <a:r>
              <a:rPr lang="sk-SK" sz="1400" b="1" dirty="0" err="1"/>
              <a:t>contact</a:t>
            </a:r>
            <a:r>
              <a:rPr lang="sk-SK" sz="1400" b="1" dirty="0"/>
              <a:t> person </a:t>
            </a:r>
          </a:p>
          <a:p>
            <a:endParaRPr lang="sk-SK" sz="1400" b="1" dirty="0" smtClean="0"/>
          </a:p>
          <a:p>
            <a:r>
              <a:rPr lang="sk-SK" sz="1400" b="1" dirty="0"/>
              <a:t> Send </a:t>
            </a:r>
          </a:p>
          <a:p>
            <a:endParaRPr lang="sk-SK" sz="1400" dirty="0" smtClean="0"/>
          </a:p>
          <a:p>
            <a:endParaRPr lang="sk-SK" sz="1400" dirty="0" smtClean="0"/>
          </a:p>
          <a:p>
            <a:pPr marL="0" indent="0">
              <a:buNone/>
            </a:pPr>
            <a:r>
              <a:rPr lang="sk-SK" sz="1400" b="1" dirty="0" smtClean="0"/>
              <a:t>*</a:t>
            </a:r>
            <a:r>
              <a:rPr lang="sk-SK" sz="1400" b="1" dirty="0" err="1"/>
              <a:t>mandatory</a:t>
            </a:r>
            <a:r>
              <a:rPr lang="sk-SK" sz="1400" b="1" dirty="0"/>
              <a:t> in </a:t>
            </a:r>
            <a:r>
              <a:rPr lang="sk-SK" sz="1400" b="1" dirty="0" err="1"/>
              <a:t>order</a:t>
            </a:r>
            <a:r>
              <a:rPr lang="sk-SK" sz="1400" b="1" dirty="0"/>
              <a:t> to </a:t>
            </a:r>
            <a:r>
              <a:rPr lang="sk-SK" sz="1400" b="1" dirty="0" err="1"/>
              <a:t>sign</a:t>
            </a:r>
            <a:r>
              <a:rPr lang="sk-SK" sz="1400" b="1" dirty="0"/>
              <a:t> </a:t>
            </a:r>
            <a:r>
              <a:rPr lang="sk-SK" sz="1400" b="1" dirty="0" err="1"/>
              <a:t>up</a:t>
            </a:r>
            <a:r>
              <a:rPr lang="sk-SK" sz="1400" b="1" dirty="0"/>
              <a:t> </a:t>
            </a:r>
            <a:r>
              <a:rPr lang="sk-SK" sz="1400" b="1" dirty="0" err="1"/>
              <a:t>for</a:t>
            </a:r>
            <a:r>
              <a:rPr lang="sk-SK" sz="1400" b="1" dirty="0"/>
              <a:t> workshop </a:t>
            </a:r>
            <a:endParaRPr lang="sk-SK" sz="1400" b="1" dirty="0" smtClean="0"/>
          </a:p>
          <a:p>
            <a:pPr marL="0" indent="0">
              <a:buNone/>
            </a:pPr>
            <a:r>
              <a:rPr lang="en-GB" sz="1400" dirty="0"/>
              <a:t>All the boxes with * are mandatory in order to proceed your registration</a:t>
            </a:r>
            <a:endParaRPr lang="sk-SK" sz="1400" dirty="0"/>
          </a:p>
          <a:p>
            <a:pPr marL="0" indent="0">
              <a:buNone/>
            </a:pPr>
            <a:endParaRPr lang="sk-SK" sz="1400" dirty="0"/>
          </a:p>
          <a:p>
            <a:pPr marL="457200" lvl="1" indent="0">
              <a:lnSpc>
                <a:spcPct val="100000"/>
              </a:lnSpc>
              <a:spcBef>
                <a:spcPts val="0"/>
              </a:spcBef>
              <a:buNone/>
            </a:pPr>
            <a:endParaRPr lang="sk-SK" sz="1400" b="1" dirty="0" smtClean="0"/>
          </a:p>
          <a:p>
            <a:pPr marL="457200" lvl="1" indent="0">
              <a:lnSpc>
                <a:spcPct val="100000"/>
              </a:lnSpc>
              <a:spcBef>
                <a:spcPts val="0"/>
              </a:spcBef>
              <a:buNone/>
            </a:pPr>
            <a:endParaRPr lang="sk-SK" sz="1400" b="1" dirty="0"/>
          </a:p>
          <a:p>
            <a:pPr marL="457200" lvl="1" indent="0">
              <a:lnSpc>
                <a:spcPct val="100000"/>
              </a:lnSpc>
              <a:spcBef>
                <a:spcPts val="0"/>
              </a:spcBef>
              <a:buNone/>
            </a:pPr>
            <a:endParaRPr lang="sk-SK" sz="1400" b="1" dirty="0" smtClean="0"/>
          </a:p>
        </p:txBody>
      </p:sp>
      <p:pic>
        <p:nvPicPr>
          <p:cNvPr id="4" name="Obrázok 3"/>
          <p:cNvPicPr>
            <a:picLocks noChangeAspect="1"/>
          </p:cNvPicPr>
          <p:nvPr/>
        </p:nvPicPr>
        <p:blipFill>
          <a:blip r:embed="rId2"/>
          <a:stretch>
            <a:fillRect/>
          </a:stretch>
        </p:blipFill>
        <p:spPr>
          <a:xfrm>
            <a:off x="5891212" y="1314450"/>
            <a:ext cx="5619750" cy="4572000"/>
          </a:xfrm>
          <a:prstGeom prst="rect">
            <a:avLst/>
          </a:prstGeom>
        </p:spPr>
      </p:pic>
    </p:spTree>
    <p:extLst>
      <p:ext uri="{BB962C8B-B14F-4D97-AF65-F5344CB8AC3E}">
        <p14:creationId xmlns:p14="http://schemas.microsoft.com/office/powerpoint/2010/main" val="2166607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42875"/>
            <a:ext cx="10515600" cy="581025"/>
          </a:xfrm>
        </p:spPr>
        <p:txBody>
          <a:bodyPr>
            <a:noAutofit/>
          </a:bodyPr>
          <a:lstStyle/>
          <a:p>
            <a:pPr algn="ctr"/>
            <a:r>
              <a:rPr lang="sk-SK" sz="2400" dirty="0"/>
              <a:t/>
            </a:r>
            <a:br>
              <a:rPr lang="sk-SK" sz="2400" dirty="0"/>
            </a:br>
            <a:r>
              <a:rPr lang="en-GB" sz="2400" b="1" dirty="0"/>
              <a:t> </a:t>
            </a:r>
            <a:r>
              <a:rPr lang="sk-SK" sz="2400" dirty="0"/>
              <a:t/>
            </a:r>
            <a:br>
              <a:rPr lang="sk-SK" sz="2400" dirty="0"/>
            </a:br>
            <a:r>
              <a:rPr lang="sk-SK" sz="2400" dirty="0" smtClean="0"/>
              <a:t/>
            </a:r>
            <a:br>
              <a:rPr lang="sk-SK" sz="2400" dirty="0" smtClean="0"/>
            </a:br>
            <a:r>
              <a:rPr lang="en-GB" sz="2400" b="1" u="sng" dirty="0" smtClean="0">
                <a:latin typeface="+mn-lt"/>
              </a:rPr>
              <a:t>Individual- </a:t>
            </a:r>
            <a:r>
              <a:rPr lang="en-GB" sz="2400" b="1" u="sng" dirty="0">
                <a:latin typeface="+mn-lt"/>
              </a:rPr>
              <a:t>non </a:t>
            </a:r>
            <a:r>
              <a:rPr lang="en-GB" sz="2400" b="1" u="sng" dirty="0" smtClean="0">
                <a:latin typeface="+mn-lt"/>
              </a:rPr>
              <a:t>entrepreneur</a:t>
            </a:r>
            <a:r>
              <a:rPr lang="sk-SK" sz="2400" b="1" u="sng" dirty="0" smtClean="0">
                <a:latin typeface="+mn-lt"/>
              </a:rPr>
              <a:t> </a:t>
            </a:r>
            <a:br>
              <a:rPr lang="sk-SK" sz="2400" b="1" u="sng" dirty="0" smtClean="0">
                <a:latin typeface="+mn-lt"/>
              </a:rPr>
            </a:br>
            <a:r>
              <a:rPr lang="en-GB" sz="1800" b="1" dirty="0" smtClean="0">
                <a:latin typeface="+mn-lt"/>
              </a:rPr>
              <a:t>Step 1</a:t>
            </a:r>
            <a:r>
              <a:rPr lang="sk-SK" sz="2400" b="1" dirty="0" smtClean="0"/>
              <a:t/>
            </a:r>
            <a:br>
              <a:rPr lang="sk-SK" sz="2400" b="1" dirty="0" smtClean="0"/>
            </a:br>
            <a:r>
              <a:rPr lang="sk-SK" sz="2400" b="1" u="sng" dirty="0"/>
              <a:t/>
            </a:r>
            <a:br>
              <a:rPr lang="sk-SK" sz="2400" b="1" u="sng" dirty="0"/>
            </a:br>
            <a:r>
              <a:rPr lang="sk-SK" sz="2400" dirty="0"/>
              <a:t/>
            </a:r>
            <a:br>
              <a:rPr lang="sk-SK" sz="2400" dirty="0"/>
            </a:br>
            <a:endParaRPr lang="sk-SK" sz="2400" dirty="0"/>
          </a:p>
        </p:txBody>
      </p:sp>
      <p:sp>
        <p:nvSpPr>
          <p:cNvPr id="3" name="Zástupný symbol obsahu 2"/>
          <p:cNvSpPr>
            <a:spLocks noGrp="1"/>
          </p:cNvSpPr>
          <p:nvPr>
            <p:ph idx="1"/>
          </p:nvPr>
        </p:nvSpPr>
        <p:spPr>
          <a:xfrm>
            <a:off x="838200" y="914400"/>
            <a:ext cx="10515600" cy="5629275"/>
          </a:xfrm>
        </p:spPr>
        <p:txBody>
          <a:bodyPr>
            <a:noAutofit/>
          </a:bodyPr>
          <a:lstStyle/>
          <a:p>
            <a:endParaRPr lang="sk-SK" sz="1600" b="1" dirty="0"/>
          </a:p>
          <a:p>
            <a:endParaRPr lang="sk-SK" sz="1600" b="1" dirty="0" smtClean="0"/>
          </a:p>
          <a:p>
            <a:endParaRPr lang="sk-SK" sz="1600" b="1" dirty="0" smtClean="0"/>
          </a:p>
          <a:p>
            <a:pPr lvl="1"/>
            <a:r>
              <a:rPr lang="en-GB" sz="1400" b="1" dirty="0" smtClean="0"/>
              <a:t>Username</a:t>
            </a:r>
            <a:r>
              <a:rPr lang="en-GB" sz="1400" dirty="0" smtClean="0"/>
              <a:t> </a:t>
            </a:r>
            <a:r>
              <a:rPr lang="en-GB" sz="1400" dirty="0"/>
              <a:t>– mandatory, up to 150 letters and/or numbers</a:t>
            </a:r>
            <a:endParaRPr lang="sk-SK" sz="1400" dirty="0"/>
          </a:p>
          <a:p>
            <a:pPr lvl="1">
              <a:lnSpc>
                <a:spcPct val="100000"/>
              </a:lnSpc>
              <a:spcBef>
                <a:spcPts val="0"/>
              </a:spcBef>
            </a:pPr>
            <a:endParaRPr lang="sk-SK" sz="1400" b="1" dirty="0" smtClean="0"/>
          </a:p>
          <a:p>
            <a:pPr lvl="1">
              <a:lnSpc>
                <a:spcPct val="100000"/>
              </a:lnSpc>
              <a:spcBef>
                <a:spcPts val="0"/>
              </a:spcBef>
            </a:pPr>
            <a:endParaRPr lang="sk-SK" sz="1400" b="1" dirty="0" smtClean="0"/>
          </a:p>
          <a:p>
            <a:pPr lvl="1">
              <a:lnSpc>
                <a:spcPct val="100000"/>
              </a:lnSpc>
              <a:spcBef>
                <a:spcPts val="0"/>
              </a:spcBef>
            </a:pPr>
            <a:r>
              <a:rPr lang="en-GB" sz="1400" b="1" dirty="0" smtClean="0"/>
              <a:t>Email </a:t>
            </a:r>
            <a:r>
              <a:rPr lang="en-GB" sz="1400" b="1" dirty="0"/>
              <a:t>address</a:t>
            </a:r>
            <a:endParaRPr lang="sk-SK" sz="1400" b="1" dirty="0"/>
          </a:p>
          <a:p>
            <a:pPr lvl="1">
              <a:lnSpc>
                <a:spcPct val="100000"/>
              </a:lnSpc>
              <a:spcBef>
                <a:spcPts val="0"/>
              </a:spcBef>
            </a:pPr>
            <a:endParaRPr lang="sk-SK" sz="1400" b="1" dirty="0" smtClean="0"/>
          </a:p>
          <a:p>
            <a:pPr lvl="1">
              <a:lnSpc>
                <a:spcPct val="100000"/>
              </a:lnSpc>
              <a:spcBef>
                <a:spcPts val="0"/>
              </a:spcBef>
            </a:pPr>
            <a:endParaRPr lang="sk-SK" sz="1400" b="1" dirty="0" smtClean="0"/>
          </a:p>
          <a:p>
            <a:pPr lvl="1">
              <a:lnSpc>
                <a:spcPct val="100000"/>
              </a:lnSpc>
              <a:spcBef>
                <a:spcPts val="0"/>
              </a:spcBef>
            </a:pPr>
            <a:r>
              <a:rPr lang="en-GB" sz="1400" b="1" dirty="0" smtClean="0"/>
              <a:t>First </a:t>
            </a:r>
            <a:r>
              <a:rPr lang="en-GB" sz="1400" b="1" dirty="0"/>
              <a:t>name</a:t>
            </a:r>
            <a:endParaRPr lang="sk-SK" sz="1400" b="1" dirty="0"/>
          </a:p>
          <a:p>
            <a:pPr lvl="1">
              <a:lnSpc>
                <a:spcPct val="100000"/>
              </a:lnSpc>
              <a:spcBef>
                <a:spcPts val="0"/>
              </a:spcBef>
            </a:pPr>
            <a:endParaRPr lang="sk-SK" sz="1400" b="1" dirty="0" smtClean="0"/>
          </a:p>
          <a:p>
            <a:pPr lvl="1">
              <a:lnSpc>
                <a:spcPct val="100000"/>
              </a:lnSpc>
              <a:spcBef>
                <a:spcPts val="0"/>
              </a:spcBef>
            </a:pPr>
            <a:endParaRPr lang="sk-SK" sz="1400" b="1" dirty="0" smtClean="0"/>
          </a:p>
          <a:p>
            <a:pPr lvl="1">
              <a:lnSpc>
                <a:spcPct val="100000"/>
              </a:lnSpc>
              <a:spcBef>
                <a:spcPts val="0"/>
              </a:spcBef>
            </a:pPr>
            <a:r>
              <a:rPr lang="en-GB" sz="1400" b="1" dirty="0" smtClean="0"/>
              <a:t>Surname</a:t>
            </a:r>
            <a:endParaRPr lang="sk-SK" sz="1400" b="1" dirty="0"/>
          </a:p>
          <a:p>
            <a:pPr lvl="1">
              <a:lnSpc>
                <a:spcPct val="100000"/>
              </a:lnSpc>
              <a:spcBef>
                <a:spcPts val="0"/>
              </a:spcBef>
            </a:pPr>
            <a:endParaRPr lang="sk-SK" sz="1400" b="1" dirty="0" smtClean="0"/>
          </a:p>
          <a:p>
            <a:pPr lvl="1">
              <a:lnSpc>
                <a:spcPct val="100000"/>
              </a:lnSpc>
              <a:spcBef>
                <a:spcPts val="0"/>
              </a:spcBef>
            </a:pPr>
            <a:endParaRPr lang="sk-SK" sz="1400" b="1" dirty="0" smtClean="0"/>
          </a:p>
          <a:p>
            <a:pPr lvl="1">
              <a:lnSpc>
                <a:spcPct val="100000"/>
              </a:lnSpc>
              <a:spcBef>
                <a:spcPts val="0"/>
              </a:spcBef>
            </a:pPr>
            <a:r>
              <a:rPr lang="en-GB" sz="1400" b="1" dirty="0" smtClean="0"/>
              <a:t>Password</a:t>
            </a:r>
            <a:endParaRPr lang="sk-SK" sz="1400" b="1" dirty="0"/>
          </a:p>
          <a:p>
            <a:pPr lvl="1">
              <a:lnSpc>
                <a:spcPct val="100000"/>
              </a:lnSpc>
              <a:spcBef>
                <a:spcPts val="0"/>
              </a:spcBef>
            </a:pPr>
            <a:endParaRPr lang="sk-SK" sz="1400" b="1" dirty="0" smtClean="0"/>
          </a:p>
          <a:p>
            <a:pPr lvl="1">
              <a:lnSpc>
                <a:spcPct val="100000"/>
              </a:lnSpc>
              <a:spcBef>
                <a:spcPts val="0"/>
              </a:spcBef>
            </a:pPr>
            <a:r>
              <a:rPr lang="en-GB" sz="1400" b="1" dirty="0" smtClean="0"/>
              <a:t>Password again</a:t>
            </a:r>
            <a:endParaRPr lang="sk-SK" sz="1400" b="1" dirty="0" smtClean="0"/>
          </a:p>
          <a:p>
            <a:pPr lvl="1">
              <a:lnSpc>
                <a:spcPct val="100000"/>
              </a:lnSpc>
              <a:spcBef>
                <a:spcPts val="0"/>
              </a:spcBef>
            </a:pPr>
            <a:endParaRPr lang="sk-SK" sz="1400" b="1" dirty="0"/>
          </a:p>
          <a:p>
            <a:pPr lvl="1">
              <a:lnSpc>
                <a:spcPct val="100000"/>
              </a:lnSpc>
              <a:spcBef>
                <a:spcPts val="0"/>
              </a:spcBef>
            </a:pPr>
            <a:r>
              <a:rPr lang="en-GB" sz="1400" b="1" dirty="0" smtClean="0"/>
              <a:t>Age</a:t>
            </a:r>
            <a:r>
              <a:rPr lang="en-GB" sz="1400" dirty="0" smtClean="0"/>
              <a:t> </a:t>
            </a:r>
            <a:r>
              <a:rPr lang="en-GB" sz="1400" dirty="0"/>
              <a:t>– </a:t>
            </a:r>
            <a:r>
              <a:rPr lang="en-GB" sz="1400" dirty="0" smtClean="0"/>
              <a:t>less </a:t>
            </a:r>
            <a:r>
              <a:rPr lang="en-GB" sz="1400" dirty="0"/>
              <a:t>than 16 years old</a:t>
            </a:r>
            <a:r>
              <a:rPr lang="en-GB" sz="1400" dirty="0" smtClean="0"/>
              <a:t>, 16-18 </a:t>
            </a:r>
            <a:r>
              <a:rPr lang="en-GB" sz="1400" dirty="0"/>
              <a:t>years old,    </a:t>
            </a:r>
            <a:endParaRPr lang="sk-SK" sz="1400" dirty="0" smtClean="0"/>
          </a:p>
          <a:p>
            <a:pPr marL="457200" lvl="1" indent="0">
              <a:lnSpc>
                <a:spcPct val="100000"/>
              </a:lnSpc>
              <a:spcBef>
                <a:spcPts val="0"/>
              </a:spcBef>
              <a:buNone/>
            </a:pPr>
            <a:r>
              <a:rPr lang="sk-SK" sz="1400" dirty="0"/>
              <a:t> </a:t>
            </a:r>
            <a:r>
              <a:rPr lang="sk-SK" sz="1400" dirty="0" smtClean="0"/>
              <a:t>                  </a:t>
            </a:r>
            <a:r>
              <a:rPr lang="en-GB" sz="1400" dirty="0" smtClean="0"/>
              <a:t>18-35 </a:t>
            </a:r>
            <a:r>
              <a:rPr lang="en-GB" sz="1400" dirty="0"/>
              <a:t>years old, </a:t>
            </a:r>
            <a:r>
              <a:rPr lang="sk-SK" sz="1400" dirty="0" smtClean="0"/>
              <a:t>3</a:t>
            </a:r>
            <a:r>
              <a:rPr lang="en-GB" sz="1400" dirty="0" smtClean="0"/>
              <a:t>5 </a:t>
            </a:r>
            <a:r>
              <a:rPr lang="en-GB" sz="1400" dirty="0"/>
              <a:t>years old and more </a:t>
            </a:r>
            <a:endParaRPr lang="sk-SK" sz="1400" dirty="0"/>
          </a:p>
          <a:p>
            <a:pPr marL="0" indent="0">
              <a:buNone/>
            </a:pPr>
            <a:endParaRPr lang="sk-SK" sz="1400" b="1" dirty="0" smtClean="0"/>
          </a:p>
          <a:p>
            <a:pPr marL="0" indent="0">
              <a:buNone/>
            </a:pPr>
            <a:r>
              <a:rPr lang="en-GB" sz="1400" dirty="0" smtClean="0"/>
              <a:t>All </a:t>
            </a:r>
            <a:r>
              <a:rPr lang="en-GB" sz="1400" dirty="0"/>
              <a:t>the boxes with * are mandatory in order to proceed your registration</a:t>
            </a:r>
            <a:endParaRPr lang="sk-SK" sz="1400" dirty="0"/>
          </a:p>
        </p:txBody>
      </p:sp>
      <p:pic>
        <p:nvPicPr>
          <p:cNvPr id="9" name="Obrázok 8"/>
          <p:cNvPicPr>
            <a:picLocks noChangeAspect="1"/>
          </p:cNvPicPr>
          <p:nvPr/>
        </p:nvPicPr>
        <p:blipFill>
          <a:blip r:embed="rId2"/>
          <a:stretch>
            <a:fillRect/>
          </a:stretch>
        </p:blipFill>
        <p:spPr>
          <a:xfrm>
            <a:off x="6248400" y="1076325"/>
            <a:ext cx="5000625" cy="4819650"/>
          </a:xfrm>
          <a:prstGeom prst="rect">
            <a:avLst/>
          </a:prstGeom>
        </p:spPr>
      </p:pic>
    </p:spTree>
    <p:extLst>
      <p:ext uri="{BB962C8B-B14F-4D97-AF65-F5344CB8AC3E}">
        <p14:creationId xmlns:p14="http://schemas.microsoft.com/office/powerpoint/2010/main" val="1746085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42875"/>
            <a:ext cx="10515600" cy="581025"/>
          </a:xfrm>
        </p:spPr>
        <p:txBody>
          <a:bodyPr>
            <a:noAutofit/>
          </a:bodyPr>
          <a:lstStyle/>
          <a:p>
            <a:pPr algn="ctr"/>
            <a:r>
              <a:rPr lang="sk-SK" sz="2400" dirty="0"/>
              <a:t/>
            </a:r>
            <a:br>
              <a:rPr lang="sk-SK" sz="2400" dirty="0"/>
            </a:br>
            <a:r>
              <a:rPr lang="en-GB" sz="2400" b="1" dirty="0"/>
              <a:t> </a:t>
            </a:r>
            <a:r>
              <a:rPr lang="sk-SK" sz="2400" dirty="0"/>
              <a:t/>
            </a:r>
            <a:br>
              <a:rPr lang="sk-SK" sz="2400" dirty="0"/>
            </a:br>
            <a:r>
              <a:rPr lang="sk-SK" sz="2400" dirty="0" smtClean="0"/>
              <a:t/>
            </a:r>
            <a:br>
              <a:rPr lang="sk-SK" sz="2400" dirty="0" smtClean="0"/>
            </a:br>
            <a:r>
              <a:rPr lang="en-GB" sz="2400" b="1" u="sng" dirty="0" smtClean="0">
                <a:latin typeface="+mn-lt"/>
              </a:rPr>
              <a:t>Individual- </a:t>
            </a:r>
            <a:r>
              <a:rPr lang="en-GB" sz="2400" b="1" u="sng" dirty="0">
                <a:latin typeface="+mn-lt"/>
              </a:rPr>
              <a:t>non </a:t>
            </a:r>
            <a:r>
              <a:rPr lang="en-GB" sz="2400" b="1" u="sng" dirty="0" smtClean="0">
                <a:latin typeface="+mn-lt"/>
              </a:rPr>
              <a:t>entrepreneur</a:t>
            </a:r>
            <a:r>
              <a:rPr lang="sk-SK" sz="2400" b="1" u="sng" dirty="0" smtClean="0">
                <a:latin typeface="+mn-lt"/>
              </a:rPr>
              <a:t> </a:t>
            </a:r>
            <a:br>
              <a:rPr lang="sk-SK" sz="2400" b="1" u="sng" dirty="0" smtClean="0">
                <a:latin typeface="+mn-lt"/>
              </a:rPr>
            </a:br>
            <a:r>
              <a:rPr lang="en-GB" sz="1800" b="1" dirty="0" smtClean="0">
                <a:latin typeface="+mn-lt"/>
              </a:rPr>
              <a:t>Step </a:t>
            </a:r>
            <a:r>
              <a:rPr lang="sk-SK" sz="1800" b="1" dirty="0" smtClean="0">
                <a:latin typeface="+mn-lt"/>
              </a:rPr>
              <a:t>2</a:t>
            </a:r>
            <a:r>
              <a:rPr lang="sk-SK" sz="2400" b="1" dirty="0" smtClean="0"/>
              <a:t/>
            </a:r>
            <a:br>
              <a:rPr lang="sk-SK" sz="2400" b="1" dirty="0" smtClean="0"/>
            </a:br>
            <a:r>
              <a:rPr lang="sk-SK" sz="2400" b="1" u="sng" dirty="0"/>
              <a:t/>
            </a:r>
            <a:br>
              <a:rPr lang="sk-SK" sz="2400" b="1" u="sng" dirty="0"/>
            </a:br>
            <a:r>
              <a:rPr lang="sk-SK" sz="2400" dirty="0"/>
              <a:t/>
            </a:r>
            <a:br>
              <a:rPr lang="sk-SK" sz="2400" dirty="0"/>
            </a:br>
            <a:endParaRPr lang="sk-SK" sz="2400" dirty="0"/>
          </a:p>
        </p:txBody>
      </p:sp>
      <p:sp>
        <p:nvSpPr>
          <p:cNvPr id="3" name="Zástupný symbol obsahu 2"/>
          <p:cNvSpPr>
            <a:spLocks noGrp="1"/>
          </p:cNvSpPr>
          <p:nvPr>
            <p:ph idx="1"/>
          </p:nvPr>
        </p:nvSpPr>
        <p:spPr>
          <a:xfrm>
            <a:off x="962025" y="914400"/>
            <a:ext cx="10515600" cy="5772150"/>
          </a:xfrm>
        </p:spPr>
        <p:txBody>
          <a:bodyPr>
            <a:noAutofit/>
          </a:bodyPr>
          <a:lstStyle/>
          <a:p>
            <a:endParaRPr lang="sk-SK" sz="1600" b="1" dirty="0"/>
          </a:p>
          <a:p>
            <a:endParaRPr lang="sk-SK" sz="1600" b="1" dirty="0" smtClean="0"/>
          </a:p>
          <a:p>
            <a:pPr>
              <a:lnSpc>
                <a:spcPct val="100000"/>
              </a:lnSpc>
              <a:spcBef>
                <a:spcPts val="0"/>
              </a:spcBef>
            </a:pPr>
            <a:endParaRPr lang="sk-SK" sz="1400" b="1" dirty="0" smtClean="0"/>
          </a:p>
          <a:p>
            <a:pPr>
              <a:lnSpc>
                <a:spcPct val="100000"/>
              </a:lnSpc>
              <a:spcBef>
                <a:spcPts val="0"/>
              </a:spcBef>
            </a:pPr>
            <a:r>
              <a:rPr lang="en-GB" sz="1400" b="1" dirty="0" smtClean="0"/>
              <a:t>Title </a:t>
            </a:r>
            <a:r>
              <a:rPr lang="en-GB" sz="1400" b="1" dirty="0"/>
              <a:t>before </a:t>
            </a:r>
            <a:r>
              <a:rPr lang="en-GB" sz="1400" b="1" dirty="0" smtClean="0"/>
              <a:t>name</a:t>
            </a:r>
            <a:endParaRPr lang="sk-SK" sz="1400" b="1" dirty="0" smtClean="0"/>
          </a:p>
          <a:p>
            <a:pPr>
              <a:lnSpc>
                <a:spcPct val="100000"/>
              </a:lnSpc>
              <a:spcBef>
                <a:spcPts val="0"/>
              </a:spcBef>
            </a:pPr>
            <a:endParaRPr lang="sk-SK" sz="1400" b="1" dirty="0" smtClean="0"/>
          </a:p>
          <a:p>
            <a:pPr>
              <a:lnSpc>
                <a:spcPct val="100000"/>
              </a:lnSpc>
              <a:spcBef>
                <a:spcPts val="0"/>
              </a:spcBef>
            </a:pPr>
            <a:endParaRPr lang="sk-SK" sz="1400" b="1" dirty="0" smtClean="0"/>
          </a:p>
          <a:p>
            <a:pPr>
              <a:lnSpc>
                <a:spcPct val="100000"/>
              </a:lnSpc>
              <a:spcBef>
                <a:spcPts val="0"/>
              </a:spcBef>
            </a:pPr>
            <a:r>
              <a:rPr lang="en-GB" sz="1400" b="1" dirty="0" smtClean="0"/>
              <a:t>Title </a:t>
            </a:r>
            <a:r>
              <a:rPr lang="en-GB" sz="1400" b="1" dirty="0"/>
              <a:t>after name </a:t>
            </a:r>
            <a:endParaRPr lang="sk-SK" sz="1400" b="1" dirty="0" smtClean="0"/>
          </a:p>
          <a:p>
            <a:pPr>
              <a:lnSpc>
                <a:spcPct val="100000"/>
              </a:lnSpc>
              <a:spcBef>
                <a:spcPts val="0"/>
              </a:spcBef>
            </a:pPr>
            <a:endParaRPr lang="sk-SK" sz="1400" b="1" dirty="0" smtClean="0"/>
          </a:p>
          <a:p>
            <a:pPr>
              <a:lnSpc>
                <a:spcPct val="100000"/>
              </a:lnSpc>
              <a:spcBef>
                <a:spcPts val="0"/>
              </a:spcBef>
            </a:pPr>
            <a:endParaRPr lang="sk-SK" sz="1400" b="1" dirty="0" smtClean="0"/>
          </a:p>
          <a:p>
            <a:pPr>
              <a:lnSpc>
                <a:spcPct val="100000"/>
              </a:lnSpc>
              <a:spcBef>
                <a:spcPts val="0"/>
              </a:spcBef>
            </a:pPr>
            <a:r>
              <a:rPr lang="en-GB" sz="1400" b="1" dirty="0" smtClean="0"/>
              <a:t>Nationality</a:t>
            </a:r>
            <a:endParaRPr lang="sk-SK" sz="1400" b="1" dirty="0" smtClean="0"/>
          </a:p>
          <a:p>
            <a:pPr>
              <a:lnSpc>
                <a:spcPct val="100000"/>
              </a:lnSpc>
              <a:spcBef>
                <a:spcPts val="0"/>
              </a:spcBef>
            </a:pPr>
            <a:endParaRPr lang="sk-SK" sz="1400" b="1" dirty="0" smtClean="0"/>
          </a:p>
          <a:p>
            <a:pPr>
              <a:lnSpc>
                <a:spcPct val="100000"/>
              </a:lnSpc>
              <a:spcBef>
                <a:spcPts val="0"/>
              </a:spcBef>
            </a:pPr>
            <a:endParaRPr lang="sk-SK" sz="1400" b="1" dirty="0" smtClean="0"/>
          </a:p>
          <a:p>
            <a:pPr>
              <a:lnSpc>
                <a:spcPct val="100000"/>
              </a:lnSpc>
              <a:spcBef>
                <a:spcPts val="0"/>
              </a:spcBef>
            </a:pPr>
            <a:r>
              <a:rPr lang="en-GB" sz="1400" b="1" dirty="0" smtClean="0"/>
              <a:t>Personal </a:t>
            </a:r>
            <a:r>
              <a:rPr lang="en-GB" sz="1400" b="1" dirty="0"/>
              <a:t>Identification </a:t>
            </a:r>
            <a:r>
              <a:rPr lang="en-GB" sz="1400" b="1" dirty="0" smtClean="0"/>
              <a:t>number</a:t>
            </a:r>
            <a:endParaRPr lang="sk-SK" sz="1400" b="1" dirty="0" smtClean="0"/>
          </a:p>
          <a:p>
            <a:pPr>
              <a:lnSpc>
                <a:spcPct val="100000"/>
              </a:lnSpc>
              <a:spcBef>
                <a:spcPts val="0"/>
              </a:spcBef>
            </a:pPr>
            <a:endParaRPr lang="sk-SK" sz="1400" b="1" dirty="0" smtClean="0"/>
          </a:p>
          <a:p>
            <a:pPr>
              <a:lnSpc>
                <a:spcPct val="100000"/>
              </a:lnSpc>
              <a:spcBef>
                <a:spcPts val="0"/>
              </a:spcBef>
            </a:pPr>
            <a:r>
              <a:rPr lang="en-GB" sz="1400" b="1" dirty="0" smtClean="0"/>
              <a:t>Phone </a:t>
            </a:r>
            <a:r>
              <a:rPr lang="en-GB" sz="1400" b="1" dirty="0"/>
              <a:t>number</a:t>
            </a:r>
            <a:endParaRPr lang="sk-SK" sz="1400" b="1" dirty="0"/>
          </a:p>
          <a:p>
            <a:pPr>
              <a:lnSpc>
                <a:spcPct val="100000"/>
              </a:lnSpc>
              <a:spcBef>
                <a:spcPts val="0"/>
              </a:spcBef>
            </a:pPr>
            <a:endParaRPr lang="sk-SK" sz="1400" b="1" dirty="0" smtClean="0"/>
          </a:p>
          <a:p>
            <a:pPr>
              <a:lnSpc>
                <a:spcPct val="100000"/>
              </a:lnSpc>
              <a:spcBef>
                <a:spcPts val="0"/>
              </a:spcBef>
            </a:pPr>
            <a:endParaRPr lang="sk-SK" sz="1400" b="1" dirty="0" smtClean="0"/>
          </a:p>
          <a:p>
            <a:pPr>
              <a:lnSpc>
                <a:spcPct val="100000"/>
              </a:lnSpc>
              <a:spcBef>
                <a:spcPts val="0"/>
              </a:spcBef>
            </a:pPr>
            <a:r>
              <a:rPr lang="en-GB" sz="1400" b="1" dirty="0" smtClean="0"/>
              <a:t>Status </a:t>
            </a:r>
            <a:r>
              <a:rPr lang="en-GB" sz="1400" b="1" dirty="0"/>
              <a:t>of study </a:t>
            </a:r>
            <a:r>
              <a:rPr lang="sk-SK" sz="1400" dirty="0" smtClean="0"/>
              <a:t>:</a:t>
            </a:r>
          </a:p>
          <a:p>
            <a:pPr marL="0" indent="0">
              <a:lnSpc>
                <a:spcPct val="100000"/>
              </a:lnSpc>
              <a:spcBef>
                <a:spcPts val="0"/>
              </a:spcBef>
              <a:buNone/>
            </a:pPr>
            <a:r>
              <a:rPr lang="sk-SK" sz="1400" dirty="0"/>
              <a:t> </a:t>
            </a:r>
            <a:r>
              <a:rPr lang="sk-SK" sz="1400" dirty="0" smtClean="0"/>
              <a:t>      </a:t>
            </a:r>
            <a:r>
              <a:rPr lang="en-GB" sz="1400" dirty="0" smtClean="0"/>
              <a:t>I </a:t>
            </a:r>
            <a:r>
              <a:rPr lang="en-GB" sz="1400" dirty="0"/>
              <a:t>am not full-time student, </a:t>
            </a:r>
            <a:endParaRPr lang="sk-SK" sz="1400" dirty="0" smtClean="0"/>
          </a:p>
          <a:p>
            <a:pPr marL="0" indent="0">
              <a:lnSpc>
                <a:spcPct val="100000"/>
              </a:lnSpc>
              <a:spcBef>
                <a:spcPts val="0"/>
              </a:spcBef>
              <a:buNone/>
            </a:pPr>
            <a:r>
              <a:rPr lang="sk-SK" sz="1400" dirty="0"/>
              <a:t> </a:t>
            </a:r>
            <a:r>
              <a:rPr lang="sk-SK" sz="1400" dirty="0" smtClean="0"/>
              <a:t>      </a:t>
            </a:r>
            <a:r>
              <a:rPr lang="en-GB" sz="1400" dirty="0" smtClean="0"/>
              <a:t>I </a:t>
            </a:r>
            <a:r>
              <a:rPr lang="en-GB" sz="1400" dirty="0"/>
              <a:t>am a full-time high school student, </a:t>
            </a:r>
            <a:endParaRPr lang="sk-SK" sz="1400" dirty="0" smtClean="0"/>
          </a:p>
          <a:p>
            <a:pPr marL="0" indent="0">
              <a:lnSpc>
                <a:spcPct val="100000"/>
              </a:lnSpc>
              <a:spcBef>
                <a:spcPts val="0"/>
              </a:spcBef>
              <a:buNone/>
            </a:pPr>
            <a:r>
              <a:rPr lang="sk-SK" sz="1400" dirty="0"/>
              <a:t> </a:t>
            </a:r>
            <a:r>
              <a:rPr lang="sk-SK" sz="1400" dirty="0" smtClean="0"/>
              <a:t>      </a:t>
            </a:r>
            <a:r>
              <a:rPr lang="en-GB" sz="1400" dirty="0" smtClean="0"/>
              <a:t>I </a:t>
            </a:r>
            <a:r>
              <a:rPr lang="en-GB" sz="1400" dirty="0"/>
              <a:t>am a full-time student at the </a:t>
            </a:r>
            <a:r>
              <a:rPr lang="en-GB" sz="1400" dirty="0" smtClean="0"/>
              <a:t>university</a:t>
            </a:r>
            <a:endParaRPr lang="sk-SK" sz="1400" dirty="0" smtClean="0"/>
          </a:p>
          <a:p>
            <a:pPr>
              <a:spcBef>
                <a:spcPts val="0"/>
              </a:spcBef>
            </a:pPr>
            <a:endParaRPr lang="sk-SK" sz="1400" b="1" dirty="0" smtClean="0"/>
          </a:p>
          <a:p>
            <a:pPr>
              <a:spcBef>
                <a:spcPts val="0"/>
              </a:spcBef>
            </a:pPr>
            <a:endParaRPr lang="sk-SK" sz="1400" b="1" dirty="0"/>
          </a:p>
          <a:p>
            <a:pPr>
              <a:spcBef>
                <a:spcPts val="0"/>
              </a:spcBef>
            </a:pPr>
            <a:endParaRPr lang="sk-SK" sz="1400" b="1" dirty="0" smtClean="0"/>
          </a:p>
          <a:p>
            <a:pPr>
              <a:spcBef>
                <a:spcPts val="0"/>
              </a:spcBef>
            </a:pPr>
            <a:endParaRPr lang="sk-SK" sz="1400" b="1" dirty="0"/>
          </a:p>
          <a:p>
            <a:pPr marL="0" indent="0">
              <a:spcBef>
                <a:spcPts val="0"/>
              </a:spcBef>
              <a:buNone/>
            </a:pPr>
            <a:endParaRPr lang="sk-SK" sz="1400" b="1" dirty="0" smtClean="0"/>
          </a:p>
          <a:p>
            <a:pPr marL="0" indent="0">
              <a:spcBef>
                <a:spcPts val="0"/>
              </a:spcBef>
              <a:buNone/>
            </a:pPr>
            <a:r>
              <a:rPr lang="en-GB" sz="1400" dirty="0"/>
              <a:t>All the boxes with * are mandatory in order to proceed your registration</a:t>
            </a:r>
            <a:endParaRPr lang="sk-SK" sz="1400" dirty="0"/>
          </a:p>
          <a:p>
            <a:pPr marL="0" indent="0">
              <a:spcBef>
                <a:spcPts val="0"/>
              </a:spcBef>
              <a:buNone/>
            </a:pPr>
            <a:endParaRPr lang="sk-SK" sz="1600" dirty="0"/>
          </a:p>
        </p:txBody>
      </p:sp>
      <p:pic>
        <p:nvPicPr>
          <p:cNvPr id="4" name="Obrázok 3"/>
          <p:cNvPicPr>
            <a:picLocks noChangeAspect="1"/>
          </p:cNvPicPr>
          <p:nvPr/>
        </p:nvPicPr>
        <p:blipFill>
          <a:blip r:embed="rId2"/>
          <a:stretch>
            <a:fillRect/>
          </a:stretch>
        </p:blipFill>
        <p:spPr>
          <a:xfrm>
            <a:off x="5276850" y="1285875"/>
            <a:ext cx="5276850" cy="4591050"/>
          </a:xfrm>
          <a:prstGeom prst="rect">
            <a:avLst/>
          </a:prstGeom>
        </p:spPr>
      </p:pic>
    </p:spTree>
    <p:extLst>
      <p:ext uri="{BB962C8B-B14F-4D97-AF65-F5344CB8AC3E}">
        <p14:creationId xmlns:p14="http://schemas.microsoft.com/office/powerpoint/2010/main" val="4184275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42875"/>
            <a:ext cx="10515600" cy="581025"/>
          </a:xfrm>
        </p:spPr>
        <p:txBody>
          <a:bodyPr>
            <a:noAutofit/>
          </a:bodyPr>
          <a:lstStyle/>
          <a:p>
            <a:pPr algn="ctr"/>
            <a:r>
              <a:rPr lang="sk-SK" sz="2400" dirty="0"/>
              <a:t/>
            </a:r>
            <a:br>
              <a:rPr lang="sk-SK" sz="2400" dirty="0"/>
            </a:br>
            <a:r>
              <a:rPr lang="en-GB" sz="2400" b="1" dirty="0"/>
              <a:t> </a:t>
            </a:r>
            <a:r>
              <a:rPr lang="sk-SK" sz="2400" dirty="0"/>
              <a:t/>
            </a:r>
            <a:br>
              <a:rPr lang="sk-SK" sz="2400" dirty="0"/>
            </a:br>
            <a:r>
              <a:rPr lang="sk-SK" sz="2400" dirty="0" smtClean="0"/>
              <a:t/>
            </a:r>
            <a:br>
              <a:rPr lang="sk-SK" sz="2400" dirty="0" smtClean="0"/>
            </a:br>
            <a:r>
              <a:rPr lang="en-GB" sz="2400" b="1" u="sng" dirty="0" smtClean="0">
                <a:latin typeface="+mn-lt"/>
              </a:rPr>
              <a:t>Individual- </a:t>
            </a:r>
            <a:r>
              <a:rPr lang="en-GB" sz="2400" b="1" u="sng" dirty="0">
                <a:latin typeface="+mn-lt"/>
              </a:rPr>
              <a:t>non </a:t>
            </a:r>
            <a:r>
              <a:rPr lang="en-GB" sz="2400" b="1" u="sng" dirty="0" smtClean="0">
                <a:latin typeface="+mn-lt"/>
              </a:rPr>
              <a:t>entrepreneur</a:t>
            </a:r>
            <a:r>
              <a:rPr lang="sk-SK" sz="2400" b="1" u="sng" dirty="0" smtClean="0">
                <a:latin typeface="+mn-lt"/>
              </a:rPr>
              <a:t> </a:t>
            </a:r>
            <a:br>
              <a:rPr lang="sk-SK" sz="2400" b="1" u="sng" dirty="0" smtClean="0">
                <a:latin typeface="+mn-lt"/>
              </a:rPr>
            </a:br>
            <a:r>
              <a:rPr lang="en-GB" sz="1800" b="1" dirty="0" smtClean="0">
                <a:latin typeface="+mn-lt"/>
              </a:rPr>
              <a:t>Step </a:t>
            </a:r>
            <a:r>
              <a:rPr lang="sk-SK" sz="1800" b="1" dirty="0">
                <a:latin typeface="+mn-lt"/>
              </a:rPr>
              <a:t>3</a:t>
            </a:r>
            <a:r>
              <a:rPr lang="sk-SK" sz="2400" b="1" dirty="0" smtClean="0"/>
              <a:t/>
            </a:r>
            <a:br>
              <a:rPr lang="sk-SK" sz="2400" b="1" dirty="0" smtClean="0"/>
            </a:br>
            <a:r>
              <a:rPr lang="sk-SK" sz="2400" b="1" u="sng" dirty="0"/>
              <a:t/>
            </a:r>
            <a:br>
              <a:rPr lang="sk-SK" sz="2400" b="1" u="sng" dirty="0"/>
            </a:br>
            <a:r>
              <a:rPr lang="sk-SK" sz="2400" dirty="0"/>
              <a:t/>
            </a:r>
            <a:br>
              <a:rPr lang="sk-SK" sz="2400" dirty="0"/>
            </a:br>
            <a:endParaRPr lang="sk-SK" sz="2400" dirty="0"/>
          </a:p>
        </p:txBody>
      </p:sp>
      <p:sp>
        <p:nvSpPr>
          <p:cNvPr id="3" name="Zástupný symbol obsahu 2"/>
          <p:cNvSpPr>
            <a:spLocks noGrp="1"/>
          </p:cNvSpPr>
          <p:nvPr>
            <p:ph idx="1"/>
          </p:nvPr>
        </p:nvSpPr>
        <p:spPr>
          <a:xfrm>
            <a:off x="962025" y="914400"/>
            <a:ext cx="10515600" cy="5772150"/>
          </a:xfrm>
        </p:spPr>
        <p:txBody>
          <a:bodyPr>
            <a:noAutofit/>
          </a:bodyPr>
          <a:lstStyle/>
          <a:p>
            <a:pPr marL="0" indent="0">
              <a:lnSpc>
                <a:spcPct val="60000"/>
              </a:lnSpc>
              <a:spcBef>
                <a:spcPts val="600"/>
              </a:spcBef>
              <a:buNone/>
            </a:pPr>
            <a:endParaRPr lang="sk-SK" sz="1600" b="1" dirty="0" smtClean="0"/>
          </a:p>
          <a:p>
            <a:pPr marL="0" indent="0">
              <a:lnSpc>
                <a:spcPct val="60000"/>
              </a:lnSpc>
              <a:spcBef>
                <a:spcPts val="600"/>
              </a:spcBef>
              <a:buNone/>
            </a:pPr>
            <a:endParaRPr lang="sk-SK" sz="1600" b="1" dirty="0" smtClean="0"/>
          </a:p>
          <a:p>
            <a:pPr marL="0" indent="0">
              <a:lnSpc>
                <a:spcPct val="60000"/>
              </a:lnSpc>
              <a:spcBef>
                <a:spcPts val="600"/>
              </a:spcBef>
              <a:buNone/>
            </a:pPr>
            <a:r>
              <a:rPr lang="en-GB" sz="1600" b="1" dirty="0" smtClean="0"/>
              <a:t>Permanent</a:t>
            </a:r>
            <a:r>
              <a:rPr lang="en-GB" sz="1600" b="1" dirty="0"/>
              <a:t>/ Temporary residence </a:t>
            </a:r>
            <a:endParaRPr lang="sk-SK" sz="1600" dirty="0"/>
          </a:p>
          <a:p>
            <a:pPr marL="0" indent="0">
              <a:lnSpc>
                <a:spcPct val="60000"/>
              </a:lnSpc>
              <a:spcBef>
                <a:spcPts val="600"/>
              </a:spcBef>
              <a:buNone/>
            </a:pPr>
            <a:r>
              <a:rPr lang="en-GB" sz="1200" dirty="0" smtClean="0"/>
              <a:t>Temporary residence is filled only in case that you do not have </a:t>
            </a:r>
            <a:endParaRPr lang="sk-SK" sz="1200" dirty="0" smtClean="0"/>
          </a:p>
          <a:p>
            <a:pPr marL="0" indent="0">
              <a:lnSpc>
                <a:spcPct val="60000"/>
              </a:lnSpc>
              <a:spcBef>
                <a:spcPts val="600"/>
              </a:spcBef>
              <a:buNone/>
            </a:pPr>
            <a:r>
              <a:rPr lang="en-GB" sz="1200" dirty="0" smtClean="0"/>
              <a:t>permanent address in Slovak Republic. </a:t>
            </a:r>
            <a:endParaRPr lang="sk-SK" sz="1200" dirty="0" smtClean="0"/>
          </a:p>
          <a:p>
            <a:pPr>
              <a:lnSpc>
                <a:spcPct val="100000"/>
              </a:lnSpc>
              <a:spcBef>
                <a:spcPts val="0"/>
              </a:spcBef>
            </a:pPr>
            <a:endParaRPr lang="sk-SK" sz="1400" b="1" dirty="0" smtClean="0"/>
          </a:p>
          <a:p>
            <a:pPr>
              <a:lnSpc>
                <a:spcPct val="100000"/>
              </a:lnSpc>
              <a:spcBef>
                <a:spcPts val="0"/>
              </a:spcBef>
            </a:pPr>
            <a:endParaRPr lang="sk-SK" sz="1400" b="1" dirty="0" smtClean="0"/>
          </a:p>
          <a:p>
            <a:pPr>
              <a:lnSpc>
                <a:spcPct val="100000"/>
              </a:lnSpc>
              <a:spcBef>
                <a:spcPts val="0"/>
              </a:spcBef>
            </a:pPr>
            <a:r>
              <a:rPr lang="en-GB" sz="1400" b="1" dirty="0" smtClean="0"/>
              <a:t>Address </a:t>
            </a:r>
            <a:r>
              <a:rPr lang="en-GB" sz="1400" b="1" dirty="0"/>
              <a:t>and street number </a:t>
            </a:r>
            <a:endParaRPr lang="sk-SK" sz="1400" b="1" dirty="0"/>
          </a:p>
          <a:p>
            <a:pPr>
              <a:lnSpc>
                <a:spcPct val="100000"/>
              </a:lnSpc>
              <a:spcBef>
                <a:spcPts val="0"/>
              </a:spcBef>
            </a:pPr>
            <a:endParaRPr lang="sk-SK" sz="1400" b="1" dirty="0" smtClean="0"/>
          </a:p>
          <a:p>
            <a:pPr>
              <a:lnSpc>
                <a:spcPct val="100000"/>
              </a:lnSpc>
              <a:spcBef>
                <a:spcPts val="0"/>
              </a:spcBef>
            </a:pPr>
            <a:endParaRPr lang="sk-SK" sz="1400" b="1" dirty="0" smtClean="0"/>
          </a:p>
          <a:p>
            <a:pPr>
              <a:lnSpc>
                <a:spcPct val="100000"/>
              </a:lnSpc>
              <a:spcBef>
                <a:spcPts val="0"/>
              </a:spcBef>
            </a:pPr>
            <a:r>
              <a:rPr lang="en-GB" sz="1400" b="1" dirty="0" smtClean="0"/>
              <a:t>City</a:t>
            </a:r>
            <a:endParaRPr lang="sk-SK" sz="1400" b="1" dirty="0"/>
          </a:p>
          <a:p>
            <a:pPr>
              <a:lnSpc>
                <a:spcPct val="100000"/>
              </a:lnSpc>
              <a:spcBef>
                <a:spcPts val="0"/>
              </a:spcBef>
            </a:pPr>
            <a:endParaRPr lang="sk-SK" sz="1400" b="1" dirty="0" smtClean="0"/>
          </a:p>
          <a:p>
            <a:pPr>
              <a:lnSpc>
                <a:spcPct val="100000"/>
              </a:lnSpc>
              <a:spcBef>
                <a:spcPts val="0"/>
              </a:spcBef>
            </a:pPr>
            <a:endParaRPr lang="sk-SK" sz="1400" b="1" dirty="0" smtClean="0"/>
          </a:p>
          <a:p>
            <a:pPr>
              <a:lnSpc>
                <a:spcPct val="100000"/>
              </a:lnSpc>
              <a:spcBef>
                <a:spcPts val="0"/>
              </a:spcBef>
            </a:pPr>
            <a:r>
              <a:rPr lang="en-GB" sz="1400" b="1" dirty="0" smtClean="0"/>
              <a:t>Postal </a:t>
            </a:r>
            <a:r>
              <a:rPr lang="en-GB" sz="1400" b="1" dirty="0"/>
              <a:t>Code</a:t>
            </a:r>
            <a:endParaRPr lang="sk-SK" sz="1400" b="1" dirty="0"/>
          </a:p>
          <a:p>
            <a:pPr>
              <a:lnSpc>
                <a:spcPct val="100000"/>
              </a:lnSpc>
              <a:spcBef>
                <a:spcPts val="0"/>
              </a:spcBef>
            </a:pPr>
            <a:endParaRPr lang="sk-SK" sz="1400" b="1" dirty="0" smtClean="0"/>
          </a:p>
          <a:p>
            <a:pPr>
              <a:lnSpc>
                <a:spcPct val="100000"/>
              </a:lnSpc>
              <a:spcBef>
                <a:spcPts val="0"/>
              </a:spcBef>
            </a:pPr>
            <a:endParaRPr lang="sk-SK" sz="1400" b="1" dirty="0" smtClean="0"/>
          </a:p>
          <a:p>
            <a:pPr>
              <a:lnSpc>
                <a:spcPct val="100000"/>
              </a:lnSpc>
              <a:spcBef>
                <a:spcPts val="0"/>
              </a:spcBef>
            </a:pPr>
            <a:r>
              <a:rPr lang="en-GB" sz="1400" b="1" dirty="0" smtClean="0"/>
              <a:t>Region</a:t>
            </a:r>
            <a:endParaRPr lang="sk-SK" sz="1400" b="1" dirty="0"/>
          </a:p>
          <a:p>
            <a:pPr>
              <a:lnSpc>
                <a:spcPct val="100000"/>
              </a:lnSpc>
              <a:spcBef>
                <a:spcPts val="0"/>
              </a:spcBef>
            </a:pPr>
            <a:endParaRPr lang="sk-SK" sz="1400" b="1" dirty="0" smtClean="0"/>
          </a:p>
          <a:p>
            <a:pPr>
              <a:lnSpc>
                <a:spcPct val="100000"/>
              </a:lnSpc>
              <a:spcBef>
                <a:spcPts val="0"/>
              </a:spcBef>
            </a:pPr>
            <a:endParaRPr lang="sk-SK" sz="1400" b="1" dirty="0" smtClean="0"/>
          </a:p>
          <a:p>
            <a:pPr>
              <a:lnSpc>
                <a:spcPct val="100000"/>
              </a:lnSpc>
              <a:spcBef>
                <a:spcPts val="0"/>
              </a:spcBef>
            </a:pPr>
            <a:r>
              <a:rPr lang="en-GB" sz="1400" b="1" dirty="0" smtClean="0"/>
              <a:t>Country </a:t>
            </a:r>
            <a:endParaRPr lang="sk-SK" sz="1400" b="1" dirty="0"/>
          </a:p>
          <a:p>
            <a:pPr>
              <a:lnSpc>
                <a:spcPct val="100000"/>
              </a:lnSpc>
              <a:spcBef>
                <a:spcPts val="0"/>
              </a:spcBef>
            </a:pPr>
            <a:endParaRPr lang="sk-SK" sz="1400" b="1" dirty="0"/>
          </a:p>
          <a:p>
            <a:endParaRPr lang="sk-SK" sz="1600" b="1" dirty="0" smtClean="0"/>
          </a:p>
          <a:p>
            <a:endParaRPr lang="sk-SK" sz="1600" b="1" dirty="0"/>
          </a:p>
          <a:p>
            <a:pPr marL="0" indent="0">
              <a:buNone/>
            </a:pPr>
            <a:endParaRPr lang="sk-SK" sz="1400" b="1" dirty="0" smtClean="0"/>
          </a:p>
          <a:p>
            <a:pPr marL="0" indent="0">
              <a:buNone/>
            </a:pPr>
            <a:r>
              <a:rPr lang="en-GB" sz="1400" dirty="0" smtClean="0"/>
              <a:t>All </a:t>
            </a:r>
            <a:r>
              <a:rPr lang="en-GB" sz="1400" dirty="0"/>
              <a:t>the boxes with * are mandatory in order to proceed your registration</a:t>
            </a:r>
            <a:endParaRPr lang="sk-SK" sz="1400" dirty="0"/>
          </a:p>
          <a:p>
            <a:pPr marL="0" indent="0">
              <a:buNone/>
            </a:pPr>
            <a:endParaRPr lang="sk-SK" sz="1600" b="1" dirty="0"/>
          </a:p>
        </p:txBody>
      </p:sp>
      <p:pic>
        <p:nvPicPr>
          <p:cNvPr id="5" name="Obrázok 4"/>
          <p:cNvPicPr>
            <a:picLocks noChangeAspect="1"/>
          </p:cNvPicPr>
          <p:nvPr/>
        </p:nvPicPr>
        <p:blipFill>
          <a:blip r:embed="rId2"/>
          <a:stretch>
            <a:fillRect/>
          </a:stretch>
        </p:blipFill>
        <p:spPr>
          <a:xfrm>
            <a:off x="6019800" y="1262062"/>
            <a:ext cx="4838700" cy="4848226"/>
          </a:xfrm>
          <a:prstGeom prst="rect">
            <a:avLst/>
          </a:prstGeom>
        </p:spPr>
      </p:pic>
    </p:spTree>
    <p:extLst>
      <p:ext uri="{BB962C8B-B14F-4D97-AF65-F5344CB8AC3E}">
        <p14:creationId xmlns:p14="http://schemas.microsoft.com/office/powerpoint/2010/main" val="277012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42875"/>
            <a:ext cx="10515600" cy="581025"/>
          </a:xfrm>
        </p:spPr>
        <p:txBody>
          <a:bodyPr>
            <a:noAutofit/>
          </a:bodyPr>
          <a:lstStyle/>
          <a:p>
            <a:pPr algn="ctr"/>
            <a:r>
              <a:rPr lang="sk-SK" sz="2400" dirty="0"/>
              <a:t/>
            </a:r>
            <a:br>
              <a:rPr lang="sk-SK" sz="2400" dirty="0"/>
            </a:br>
            <a:r>
              <a:rPr lang="en-GB" sz="2400" b="1" dirty="0"/>
              <a:t> </a:t>
            </a:r>
            <a:r>
              <a:rPr lang="sk-SK" sz="2400" dirty="0"/>
              <a:t/>
            </a:r>
            <a:br>
              <a:rPr lang="sk-SK" sz="2400" dirty="0"/>
            </a:br>
            <a:r>
              <a:rPr lang="sk-SK" sz="2400" dirty="0" smtClean="0"/>
              <a:t/>
            </a:r>
            <a:br>
              <a:rPr lang="sk-SK" sz="2400" dirty="0" smtClean="0"/>
            </a:br>
            <a:r>
              <a:rPr lang="en-GB" sz="2400" b="1" u="sng" dirty="0" smtClean="0">
                <a:latin typeface="+mn-lt"/>
              </a:rPr>
              <a:t>Individual- </a:t>
            </a:r>
            <a:r>
              <a:rPr lang="en-GB" sz="2400" b="1" u="sng" dirty="0">
                <a:latin typeface="+mn-lt"/>
              </a:rPr>
              <a:t>non </a:t>
            </a:r>
            <a:r>
              <a:rPr lang="en-GB" sz="2400" b="1" u="sng" dirty="0" smtClean="0">
                <a:latin typeface="+mn-lt"/>
              </a:rPr>
              <a:t>entrepreneur</a:t>
            </a:r>
            <a:r>
              <a:rPr lang="sk-SK" sz="2400" b="1" u="sng" dirty="0" smtClean="0">
                <a:latin typeface="+mn-lt"/>
              </a:rPr>
              <a:t> </a:t>
            </a:r>
            <a:br>
              <a:rPr lang="sk-SK" sz="2400" b="1" u="sng" dirty="0" smtClean="0">
                <a:latin typeface="+mn-lt"/>
              </a:rPr>
            </a:br>
            <a:r>
              <a:rPr lang="en-GB" sz="1800" b="1" dirty="0" smtClean="0">
                <a:latin typeface="+mn-lt"/>
              </a:rPr>
              <a:t>Step </a:t>
            </a:r>
            <a:r>
              <a:rPr lang="sk-SK" sz="1800" b="1" dirty="0" smtClean="0">
                <a:latin typeface="+mn-lt"/>
              </a:rPr>
              <a:t>4</a:t>
            </a:r>
            <a:r>
              <a:rPr lang="sk-SK" sz="2400" b="1" dirty="0" smtClean="0"/>
              <a:t/>
            </a:r>
            <a:br>
              <a:rPr lang="sk-SK" sz="2400" b="1" dirty="0" smtClean="0"/>
            </a:br>
            <a:r>
              <a:rPr lang="sk-SK" sz="2400" b="1" u="sng" dirty="0"/>
              <a:t/>
            </a:r>
            <a:br>
              <a:rPr lang="sk-SK" sz="2400" b="1" u="sng" dirty="0"/>
            </a:br>
            <a:r>
              <a:rPr lang="sk-SK" sz="2400" dirty="0"/>
              <a:t/>
            </a:r>
            <a:br>
              <a:rPr lang="sk-SK" sz="2400" dirty="0"/>
            </a:br>
            <a:endParaRPr lang="sk-SK" sz="2400" dirty="0"/>
          </a:p>
        </p:txBody>
      </p:sp>
      <p:sp>
        <p:nvSpPr>
          <p:cNvPr id="3" name="Zástupný symbol obsahu 2"/>
          <p:cNvSpPr>
            <a:spLocks noGrp="1"/>
          </p:cNvSpPr>
          <p:nvPr>
            <p:ph idx="1"/>
          </p:nvPr>
        </p:nvSpPr>
        <p:spPr>
          <a:xfrm>
            <a:off x="962025" y="914400"/>
            <a:ext cx="10515600" cy="5772150"/>
          </a:xfrm>
        </p:spPr>
        <p:txBody>
          <a:bodyPr>
            <a:noAutofit/>
          </a:bodyPr>
          <a:lstStyle/>
          <a:p>
            <a:pPr>
              <a:lnSpc>
                <a:spcPct val="60000"/>
              </a:lnSpc>
              <a:spcBef>
                <a:spcPts val="600"/>
              </a:spcBef>
            </a:pPr>
            <a:endParaRPr lang="sk-SK" sz="1600" b="1" dirty="0"/>
          </a:p>
          <a:p>
            <a:endParaRPr lang="sk-SK" sz="1600" b="1" dirty="0" smtClean="0"/>
          </a:p>
          <a:p>
            <a:endParaRPr lang="sk-SK" sz="1600" b="1" dirty="0" smtClean="0"/>
          </a:p>
          <a:p>
            <a:pPr>
              <a:lnSpc>
                <a:spcPct val="100000"/>
              </a:lnSpc>
              <a:spcBef>
                <a:spcPts val="0"/>
              </a:spcBef>
            </a:pPr>
            <a:endParaRPr lang="sk-SK" sz="1400" b="1" dirty="0" smtClean="0"/>
          </a:p>
          <a:p>
            <a:pPr>
              <a:lnSpc>
                <a:spcPct val="100000"/>
              </a:lnSpc>
              <a:spcBef>
                <a:spcPts val="0"/>
              </a:spcBef>
            </a:pPr>
            <a:endParaRPr lang="sk-SK" sz="1400" b="1" dirty="0" smtClean="0"/>
          </a:p>
          <a:p>
            <a:r>
              <a:rPr lang="en-GB" sz="1400" b="1" dirty="0" smtClean="0"/>
              <a:t>University</a:t>
            </a:r>
            <a:endParaRPr lang="sk-SK" sz="1400" b="1" dirty="0" smtClean="0"/>
          </a:p>
          <a:p>
            <a:endParaRPr lang="sk-SK" sz="1400" b="1" dirty="0"/>
          </a:p>
          <a:p>
            <a:r>
              <a:rPr lang="en-GB" sz="1400" b="1" dirty="0" smtClean="0"/>
              <a:t>I </a:t>
            </a:r>
            <a:r>
              <a:rPr lang="en-GB" sz="1400" b="1" dirty="0"/>
              <a:t>will attend </a:t>
            </a:r>
            <a:r>
              <a:rPr lang="en-GB" sz="1400" b="1" dirty="0" smtClean="0"/>
              <a:t>workshops</a:t>
            </a:r>
            <a:r>
              <a:rPr lang="sk-SK" sz="1400" b="1" dirty="0" smtClean="0"/>
              <a:t>:</a:t>
            </a:r>
          </a:p>
          <a:p>
            <a:pPr marL="0" indent="0">
              <a:buNone/>
            </a:pPr>
            <a:r>
              <a:rPr lang="sk-SK" sz="1400" b="1" dirty="0"/>
              <a:t> </a:t>
            </a:r>
            <a:r>
              <a:rPr lang="sk-SK" sz="1400" b="1" dirty="0" smtClean="0"/>
              <a:t>        </a:t>
            </a:r>
            <a:r>
              <a:rPr lang="en-GB" sz="1400" dirty="0" smtClean="0"/>
              <a:t>at </a:t>
            </a:r>
            <a:r>
              <a:rPr lang="en-GB" sz="1400" dirty="0"/>
              <a:t>my permanent address, school </a:t>
            </a:r>
            <a:r>
              <a:rPr lang="en-GB" sz="1400" dirty="0" smtClean="0"/>
              <a:t>address</a:t>
            </a:r>
            <a:endParaRPr lang="sk-SK" sz="1400" dirty="0" smtClean="0"/>
          </a:p>
          <a:p>
            <a:endParaRPr lang="sk-SK" sz="1400" b="1" dirty="0"/>
          </a:p>
          <a:p>
            <a:r>
              <a:rPr lang="en-GB" sz="1400" b="1" dirty="0"/>
              <a:t>Verification of school </a:t>
            </a:r>
            <a:r>
              <a:rPr lang="en-GB" sz="1400" b="1" dirty="0" smtClean="0"/>
              <a:t>visit</a:t>
            </a:r>
            <a:r>
              <a:rPr lang="sk-SK" sz="1400" b="1" dirty="0" smtClean="0"/>
              <a:t>:</a:t>
            </a:r>
          </a:p>
          <a:p>
            <a:pPr marL="0" indent="0">
              <a:buNone/>
            </a:pPr>
            <a:r>
              <a:rPr lang="sk-SK" sz="1400" b="1" dirty="0"/>
              <a:t> </a:t>
            </a:r>
            <a:r>
              <a:rPr lang="sk-SK" sz="1400" b="1" dirty="0" smtClean="0"/>
              <a:t>       </a:t>
            </a:r>
            <a:r>
              <a:rPr lang="en-GB" sz="1400" dirty="0" smtClean="0"/>
              <a:t>add </a:t>
            </a:r>
            <a:r>
              <a:rPr lang="en-GB" sz="1400" dirty="0"/>
              <a:t>copy of confirmation from school or </a:t>
            </a:r>
            <a:endParaRPr lang="sk-SK" sz="1400" dirty="0" smtClean="0"/>
          </a:p>
          <a:p>
            <a:pPr marL="0" indent="0">
              <a:buNone/>
            </a:pPr>
            <a:r>
              <a:rPr lang="sk-SK" sz="1400" dirty="0"/>
              <a:t> </a:t>
            </a:r>
            <a:r>
              <a:rPr lang="sk-SK" sz="1400" dirty="0" smtClean="0"/>
              <a:t>        </a:t>
            </a:r>
            <a:r>
              <a:rPr lang="en-GB" sz="1400" dirty="0" smtClean="0"/>
              <a:t>scan </a:t>
            </a:r>
            <a:r>
              <a:rPr lang="en-GB" sz="1400" dirty="0"/>
              <a:t>of ISIC from both </a:t>
            </a:r>
            <a:r>
              <a:rPr lang="en-GB" sz="1400" dirty="0" smtClean="0"/>
              <a:t>sides</a:t>
            </a:r>
            <a:endParaRPr lang="sk-SK" sz="1400" dirty="0"/>
          </a:p>
          <a:p>
            <a:pPr marL="0" indent="0">
              <a:buNone/>
            </a:pPr>
            <a:r>
              <a:rPr lang="en-GB" sz="1400" b="1" dirty="0"/>
              <a:t> </a:t>
            </a:r>
            <a:endParaRPr lang="sk-SK" sz="1400" b="1" dirty="0"/>
          </a:p>
          <a:p>
            <a:pPr marL="0" indent="0">
              <a:buNone/>
            </a:pPr>
            <a:r>
              <a:rPr lang="en-GB" sz="1600" dirty="0"/>
              <a:t> </a:t>
            </a:r>
            <a:endParaRPr lang="sk-SK" sz="1600" dirty="0"/>
          </a:p>
          <a:p>
            <a:endParaRPr lang="sk-SK" sz="1600" b="1" dirty="0" smtClean="0"/>
          </a:p>
          <a:p>
            <a:endParaRPr lang="sk-SK" sz="1600" b="1" dirty="0"/>
          </a:p>
          <a:p>
            <a:pPr marL="0" indent="0">
              <a:buNone/>
            </a:pPr>
            <a:r>
              <a:rPr lang="en-GB" sz="1400" dirty="0" smtClean="0"/>
              <a:t>All </a:t>
            </a:r>
            <a:r>
              <a:rPr lang="en-GB" sz="1400" dirty="0"/>
              <a:t>the boxes with * are mandatory in order to proceed your registration</a:t>
            </a:r>
            <a:endParaRPr lang="sk-SK" sz="1400" dirty="0"/>
          </a:p>
          <a:p>
            <a:pPr marL="0" indent="0">
              <a:buNone/>
            </a:pPr>
            <a:endParaRPr lang="sk-SK" sz="1800" b="1" dirty="0"/>
          </a:p>
          <a:p>
            <a:endParaRPr lang="sk-SK" sz="1600" b="1" dirty="0"/>
          </a:p>
        </p:txBody>
      </p:sp>
      <p:pic>
        <p:nvPicPr>
          <p:cNvPr id="7" name="Obrázok 6"/>
          <p:cNvPicPr>
            <a:picLocks noChangeAspect="1"/>
          </p:cNvPicPr>
          <p:nvPr/>
        </p:nvPicPr>
        <p:blipFill>
          <a:blip r:embed="rId2"/>
          <a:stretch>
            <a:fillRect/>
          </a:stretch>
        </p:blipFill>
        <p:spPr>
          <a:xfrm>
            <a:off x="4776787" y="1943100"/>
            <a:ext cx="5934075" cy="3362326"/>
          </a:xfrm>
          <a:prstGeom prst="rect">
            <a:avLst/>
          </a:prstGeom>
        </p:spPr>
      </p:pic>
    </p:spTree>
    <p:extLst>
      <p:ext uri="{BB962C8B-B14F-4D97-AF65-F5344CB8AC3E}">
        <p14:creationId xmlns:p14="http://schemas.microsoft.com/office/powerpoint/2010/main" val="275082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42875"/>
            <a:ext cx="10515600" cy="581025"/>
          </a:xfrm>
        </p:spPr>
        <p:txBody>
          <a:bodyPr>
            <a:noAutofit/>
          </a:bodyPr>
          <a:lstStyle/>
          <a:p>
            <a:pPr algn="ctr"/>
            <a:r>
              <a:rPr lang="sk-SK" sz="2400" dirty="0"/>
              <a:t/>
            </a:r>
            <a:br>
              <a:rPr lang="sk-SK" sz="2400" dirty="0"/>
            </a:br>
            <a:r>
              <a:rPr lang="en-GB" sz="2400" b="1" dirty="0"/>
              <a:t> </a:t>
            </a:r>
            <a:r>
              <a:rPr lang="sk-SK" sz="2400" dirty="0"/>
              <a:t/>
            </a:r>
            <a:br>
              <a:rPr lang="sk-SK" sz="2400" dirty="0"/>
            </a:br>
            <a:r>
              <a:rPr lang="sk-SK" sz="2400" dirty="0" smtClean="0"/>
              <a:t/>
            </a:r>
            <a:br>
              <a:rPr lang="sk-SK" sz="2400" dirty="0" smtClean="0"/>
            </a:br>
            <a:r>
              <a:rPr lang="en-GB" sz="2400" b="1" u="sng" dirty="0" smtClean="0">
                <a:latin typeface="+mn-lt"/>
              </a:rPr>
              <a:t>Individual- </a:t>
            </a:r>
            <a:r>
              <a:rPr lang="en-GB" sz="2400" b="1" u="sng" dirty="0">
                <a:latin typeface="+mn-lt"/>
              </a:rPr>
              <a:t>non </a:t>
            </a:r>
            <a:r>
              <a:rPr lang="en-GB" sz="2400" b="1" u="sng" dirty="0" smtClean="0">
                <a:latin typeface="+mn-lt"/>
              </a:rPr>
              <a:t>entrepreneur</a:t>
            </a:r>
            <a:r>
              <a:rPr lang="sk-SK" sz="2400" b="1" u="sng" dirty="0" smtClean="0">
                <a:latin typeface="+mn-lt"/>
              </a:rPr>
              <a:t> </a:t>
            </a:r>
            <a:br>
              <a:rPr lang="sk-SK" sz="2400" b="1" u="sng" dirty="0" smtClean="0">
                <a:latin typeface="+mn-lt"/>
              </a:rPr>
            </a:br>
            <a:r>
              <a:rPr lang="en-GB" sz="1800" b="1" dirty="0" smtClean="0">
                <a:latin typeface="+mn-lt"/>
              </a:rPr>
              <a:t>Step </a:t>
            </a:r>
            <a:r>
              <a:rPr lang="sk-SK" sz="1800" b="1" dirty="0" smtClean="0">
                <a:latin typeface="+mn-lt"/>
              </a:rPr>
              <a:t>5</a:t>
            </a:r>
            <a:r>
              <a:rPr lang="sk-SK" sz="2400" b="1" dirty="0" smtClean="0"/>
              <a:t/>
            </a:r>
            <a:br>
              <a:rPr lang="sk-SK" sz="2400" b="1" dirty="0" smtClean="0"/>
            </a:br>
            <a:r>
              <a:rPr lang="sk-SK" sz="2400" b="1" u="sng" dirty="0"/>
              <a:t/>
            </a:r>
            <a:br>
              <a:rPr lang="sk-SK" sz="2400" b="1" u="sng" dirty="0"/>
            </a:br>
            <a:r>
              <a:rPr lang="sk-SK" sz="2400" dirty="0"/>
              <a:t/>
            </a:r>
            <a:br>
              <a:rPr lang="sk-SK" sz="2400" dirty="0"/>
            </a:br>
            <a:endParaRPr lang="sk-SK" sz="2400" dirty="0"/>
          </a:p>
        </p:txBody>
      </p:sp>
      <p:sp>
        <p:nvSpPr>
          <p:cNvPr id="3" name="Zástupný symbol obsahu 2"/>
          <p:cNvSpPr>
            <a:spLocks noGrp="1"/>
          </p:cNvSpPr>
          <p:nvPr>
            <p:ph idx="1"/>
          </p:nvPr>
        </p:nvSpPr>
        <p:spPr>
          <a:xfrm>
            <a:off x="962025" y="914400"/>
            <a:ext cx="10515600" cy="5772150"/>
          </a:xfrm>
        </p:spPr>
        <p:txBody>
          <a:bodyPr>
            <a:noAutofit/>
          </a:bodyPr>
          <a:lstStyle/>
          <a:p>
            <a:pPr>
              <a:lnSpc>
                <a:spcPct val="60000"/>
              </a:lnSpc>
              <a:spcBef>
                <a:spcPts val="600"/>
              </a:spcBef>
            </a:pPr>
            <a:endParaRPr lang="sk-SK" sz="1600" b="1" dirty="0"/>
          </a:p>
          <a:p>
            <a:endParaRPr lang="sk-SK" sz="1600" b="1" dirty="0" smtClean="0"/>
          </a:p>
          <a:p>
            <a:endParaRPr lang="sk-SK" sz="1600" b="1" dirty="0" smtClean="0"/>
          </a:p>
          <a:p>
            <a:pPr>
              <a:lnSpc>
                <a:spcPct val="100000"/>
              </a:lnSpc>
              <a:spcBef>
                <a:spcPts val="0"/>
              </a:spcBef>
            </a:pPr>
            <a:endParaRPr lang="sk-SK" sz="1400" b="1" dirty="0" smtClean="0"/>
          </a:p>
          <a:p>
            <a:pPr>
              <a:lnSpc>
                <a:spcPct val="100000"/>
              </a:lnSpc>
              <a:spcBef>
                <a:spcPts val="0"/>
              </a:spcBef>
            </a:pPr>
            <a:endParaRPr lang="sk-SK" sz="1400" b="1" dirty="0" smtClean="0"/>
          </a:p>
          <a:p>
            <a:pPr marL="0" indent="0">
              <a:buNone/>
            </a:pPr>
            <a:endParaRPr lang="sk-SK" sz="1600" dirty="0" smtClean="0"/>
          </a:p>
          <a:p>
            <a:pPr marL="0" indent="0">
              <a:buNone/>
            </a:pPr>
            <a:endParaRPr lang="sk-SK" sz="1600" dirty="0"/>
          </a:p>
          <a:p>
            <a:pPr marL="0" indent="0">
              <a:buNone/>
            </a:pPr>
            <a:endParaRPr lang="sk-SK" sz="1600" dirty="0" smtClean="0"/>
          </a:p>
          <a:p>
            <a:pPr marL="0" indent="0">
              <a:buNone/>
            </a:pPr>
            <a:endParaRPr lang="sk-SK" sz="1600" dirty="0"/>
          </a:p>
          <a:p>
            <a:pPr marL="0" indent="0">
              <a:buNone/>
            </a:pPr>
            <a:endParaRPr lang="sk-SK" sz="1600" dirty="0" smtClean="0"/>
          </a:p>
          <a:p>
            <a:pPr marL="0" indent="0">
              <a:buNone/>
            </a:pPr>
            <a:endParaRPr lang="sk-SK" sz="1600" dirty="0"/>
          </a:p>
          <a:p>
            <a:pPr marL="0" indent="0">
              <a:buNone/>
            </a:pPr>
            <a:endParaRPr lang="sk-SK" sz="1600" dirty="0" smtClean="0"/>
          </a:p>
          <a:p>
            <a:pPr marL="0" indent="0">
              <a:buNone/>
            </a:pPr>
            <a:endParaRPr lang="sk-SK" sz="1600" dirty="0" smtClean="0"/>
          </a:p>
          <a:p>
            <a:pPr marL="0" indent="0">
              <a:buNone/>
            </a:pPr>
            <a:endParaRPr lang="sk-SK" sz="1600" dirty="0"/>
          </a:p>
          <a:p>
            <a:pPr marL="0" indent="0">
              <a:buNone/>
            </a:pPr>
            <a:r>
              <a:rPr lang="en-GB" sz="1400" b="1" dirty="0"/>
              <a:t>Agreements </a:t>
            </a:r>
            <a:endParaRPr lang="sk-SK" sz="1400" dirty="0"/>
          </a:p>
          <a:p>
            <a:r>
              <a:rPr lang="en-GB" sz="1400" dirty="0"/>
              <a:t>Based on these agreements, I give Slovak Business Agency rights to use my personal information in order to obtain services that </a:t>
            </a:r>
            <a:r>
              <a:rPr lang="en-GB" sz="1400" dirty="0" smtClean="0"/>
              <a:t>I </a:t>
            </a:r>
            <a:r>
              <a:rPr lang="en-GB" sz="1400" dirty="0"/>
              <a:t>assigned to in this registration. I declare that all the information that I have provided are truthful, while I provide it freely and voluntarily.</a:t>
            </a:r>
            <a:endParaRPr lang="sk-SK" sz="1400" dirty="0"/>
          </a:p>
          <a:p>
            <a:r>
              <a:rPr lang="en-GB" sz="1400" dirty="0"/>
              <a:t>Agreements with * are mandatory in order to continue with </a:t>
            </a:r>
            <a:r>
              <a:rPr lang="en-GB" sz="1400" dirty="0" smtClean="0"/>
              <a:t>registration</a:t>
            </a:r>
            <a:endParaRPr lang="sk-SK" sz="1400" dirty="0"/>
          </a:p>
          <a:p>
            <a:pPr marL="0" indent="0">
              <a:buNone/>
            </a:pPr>
            <a:r>
              <a:rPr lang="en-GB" sz="1600" dirty="0"/>
              <a:t> </a:t>
            </a:r>
            <a:endParaRPr lang="sk-SK" sz="1600" dirty="0"/>
          </a:p>
          <a:p>
            <a:endParaRPr lang="sk-SK" sz="1600" b="1" dirty="0"/>
          </a:p>
        </p:txBody>
      </p:sp>
      <p:pic>
        <p:nvPicPr>
          <p:cNvPr id="4" name="Obrázok 3"/>
          <p:cNvPicPr>
            <a:picLocks noChangeAspect="1"/>
          </p:cNvPicPr>
          <p:nvPr/>
        </p:nvPicPr>
        <p:blipFill>
          <a:blip r:embed="rId2"/>
          <a:stretch>
            <a:fillRect/>
          </a:stretch>
        </p:blipFill>
        <p:spPr>
          <a:xfrm>
            <a:off x="3281362" y="914400"/>
            <a:ext cx="5876925" cy="4695825"/>
          </a:xfrm>
          <a:prstGeom prst="rect">
            <a:avLst/>
          </a:prstGeom>
        </p:spPr>
      </p:pic>
    </p:spTree>
    <p:extLst>
      <p:ext uri="{BB962C8B-B14F-4D97-AF65-F5344CB8AC3E}">
        <p14:creationId xmlns:p14="http://schemas.microsoft.com/office/powerpoint/2010/main" val="3080088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42875"/>
            <a:ext cx="10515600" cy="904875"/>
          </a:xfrm>
        </p:spPr>
        <p:txBody>
          <a:bodyPr>
            <a:normAutofit fontScale="90000"/>
          </a:bodyPr>
          <a:lstStyle/>
          <a:p>
            <a:pPr algn="ctr"/>
            <a:r>
              <a:rPr lang="sk-SK" sz="2400" dirty="0"/>
              <a:t/>
            </a:r>
            <a:br>
              <a:rPr lang="sk-SK" sz="2400" dirty="0"/>
            </a:br>
            <a:r>
              <a:rPr lang="en-GB" sz="2400" b="1" dirty="0"/>
              <a:t> </a:t>
            </a:r>
            <a:r>
              <a:rPr lang="sk-SK" sz="2400" dirty="0"/>
              <a:t/>
            </a:r>
            <a:br>
              <a:rPr lang="sk-SK" sz="2400" dirty="0"/>
            </a:br>
            <a:r>
              <a:rPr lang="sk-SK" sz="2400" dirty="0" smtClean="0"/>
              <a:t/>
            </a:r>
            <a:br>
              <a:rPr lang="sk-SK" sz="2400" dirty="0" smtClean="0"/>
            </a:br>
            <a:r>
              <a:rPr lang="en-GB" sz="2400" b="1" u="sng" dirty="0" smtClean="0">
                <a:latin typeface="+mn-lt"/>
              </a:rPr>
              <a:t>Individual- entrepreneur</a:t>
            </a:r>
            <a:r>
              <a:rPr lang="sk-SK" sz="2400" b="1" u="sng" dirty="0" smtClean="0">
                <a:latin typeface="+mn-lt"/>
              </a:rPr>
              <a:t>  </a:t>
            </a:r>
            <a:br>
              <a:rPr lang="sk-SK" sz="2400" b="1" u="sng" dirty="0" smtClean="0">
                <a:latin typeface="+mn-lt"/>
              </a:rPr>
            </a:br>
            <a:r>
              <a:rPr lang="en-GB" sz="1800" b="1" dirty="0" smtClean="0">
                <a:latin typeface="+mn-lt"/>
              </a:rPr>
              <a:t>Step 1</a:t>
            </a:r>
            <a:r>
              <a:rPr lang="sk-SK" sz="2400" b="1" dirty="0" smtClean="0"/>
              <a:t/>
            </a:r>
            <a:br>
              <a:rPr lang="sk-SK" sz="2400" b="1" dirty="0" smtClean="0"/>
            </a:br>
            <a:r>
              <a:rPr lang="sk-SK" sz="2400" b="1" u="sng" dirty="0">
                <a:solidFill>
                  <a:srgbClr val="002060"/>
                </a:solidFill>
              </a:rPr>
              <a:t/>
            </a:r>
            <a:br>
              <a:rPr lang="sk-SK" sz="2400" b="1" u="sng" dirty="0">
                <a:solidFill>
                  <a:srgbClr val="002060"/>
                </a:solidFill>
              </a:rPr>
            </a:br>
            <a:r>
              <a:rPr lang="sk-SK" sz="2400" dirty="0"/>
              <a:t/>
            </a:r>
            <a:br>
              <a:rPr lang="sk-SK" sz="2400" dirty="0"/>
            </a:br>
            <a:endParaRPr lang="sk-SK" sz="2400" dirty="0"/>
          </a:p>
        </p:txBody>
      </p:sp>
      <p:sp>
        <p:nvSpPr>
          <p:cNvPr id="3" name="Zástupný symbol obsahu 2"/>
          <p:cNvSpPr>
            <a:spLocks noGrp="1"/>
          </p:cNvSpPr>
          <p:nvPr>
            <p:ph idx="1"/>
          </p:nvPr>
        </p:nvSpPr>
        <p:spPr>
          <a:xfrm>
            <a:off x="838200" y="1571626"/>
            <a:ext cx="10515600" cy="4972050"/>
          </a:xfrm>
        </p:spPr>
        <p:txBody>
          <a:bodyPr>
            <a:noAutofit/>
          </a:bodyPr>
          <a:lstStyle/>
          <a:p>
            <a:endParaRPr lang="sk-SK" sz="1600" b="1" dirty="0" smtClean="0"/>
          </a:p>
          <a:p>
            <a:pPr lvl="1"/>
            <a:r>
              <a:rPr lang="en-GB" sz="1400" b="1" dirty="0" smtClean="0"/>
              <a:t>Username</a:t>
            </a:r>
            <a:r>
              <a:rPr lang="en-GB" sz="1400" dirty="0" smtClean="0"/>
              <a:t> </a:t>
            </a:r>
            <a:r>
              <a:rPr lang="en-GB" sz="1400" dirty="0"/>
              <a:t>– mandatory, up to 150 letters and</a:t>
            </a:r>
            <a:r>
              <a:rPr lang="en-GB" sz="1400" dirty="0" smtClean="0"/>
              <a:t>/</a:t>
            </a:r>
            <a:endParaRPr lang="sk-SK" sz="1400" dirty="0" smtClean="0"/>
          </a:p>
          <a:p>
            <a:pPr marL="457200" lvl="1" indent="0">
              <a:buNone/>
            </a:pPr>
            <a:r>
              <a:rPr lang="sk-SK" sz="1400" dirty="0"/>
              <a:t> </a:t>
            </a:r>
            <a:r>
              <a:rPr lang="sk-SK" sz="1400" dirty="0" smtClean="0"/>
              <a:t>                            </a:t>
            </a:r>
            <a:r>
              <a:rPr lang="en-GB" sz="1400" dirty="0" smtClean="0"/>
              <a:t>or </a:t>
            </a:r>
            <a:r>
              <a:rPr lang="en-GB" sz="1400" dirty="0"/>
              <a:t>numbers</a:t>
            </a:r>
            <a:endParaRPr lang="sk-SK" sz="1400" dirty="0"/>
          </a:p>
          <a:p>
            <a:pPr lvl="1">
              <a:lnSpc>
                <a:spcPct val="100000"/>
              </a:lnSpc>
              <a:spcBef>
                <a:spcPts val="0"/>
              </a:spcBef>
            </a:pPr>
            <a:endParaRPr lang="sk-SK" sz="1400" b="1" dirty="0" smtClean="0"/>
          </a:p>
          <a:p>
            <a:pPr lvl="1">
              <a:lnSpc>
                <a:spcPct val="100000"/>
              </a:lnSpc>
              <a:spcBef>
                <a:spcPts val="0"/>
              </a:spcBef>
            </a:pPr>
            <a:endParaRPr lang="sk-SK" sz="1400" b="1" dirty="0"/>
          </a:p>
          <a:p>
            <a:pPr lvl="1">
              <a:lnSpc>
                <a:spcPct val="100000"/>
              </a:lnSpc>
              <a:spcBef>
                <a:spcPts val="0"/>
              </a:spcBef>
            </a:pPr>
            <a:r>
              <a:rPr lang="en-GB" sz="1400" b="1" dirty="0" smtClean="0"/>
              <a:t>Email </a:t>
            </a:r>
            <a:r>
              <a:rPr lang="en-GB" sz="1400" b="1" dirty="0"/>
              <a:t>address</a:t>
            </a:r>
            <a:endParaRPr lang="sk-SK" sz="1400" b="1" dirty="0"/>
          </a:p>
          <a:p>
            <a:pPr lvl="1">
              <a:lnSpc>
                <a:spcPct val="100000"/>
              </a:lnSpc>
              <a:spcBef>
                <a:spcPts val="0"/>
              </a:spcBef>
            </a:pPr>
            <a:endParaRPr lang="sk-SK" sz="1400" b="1" dirty="0" smtClean="0"/>
          </a:p>
          <a:p>
            <a:pPr lvl="1">
              <a:lnSpc>
                <a:spcPct val="100000"/>
              </a:lnSpc>
              <a:spcBef>
                <a:spcPts val="0"/>
              </a:spcBef>
            </a:pPr>
            <a:endParaRPr lang="sk-SK" sz="1400" b="1" dirty="0"/>
          </a:p>
          <a:p>
            <a:pPr lvl="1">
              <a:lnSpc>
                <a:spcPct val="100000"/>
              </a:lnSpc>
              <a:spcBef>
                <a:spcPts val="0"/>
              </a:spcBef>
            </a:pPr>
            <a:r>
              <a:rPr lang="en-GB" sz="1400" b="1" dirty="0" smtClean="0"/>
              <a:t>First </a:t>
            </a:r>
            <a:r>
              <a:rPr lang="en-GB" sz="1400" b="1" dirty="0"/>
              <a:t>name</a:t>
            </a:r>
            <a:endParaRPr lang="sk-SK" sz="1400" b="1" dirty="0"/>
          </a:p>
          <a:p>
            <a:pPr lvl="1">
              <a:lnSpc>
                <a:spcPct val="100000"/>
              </a:lnSpc>
              <a:spcBef>
                <a:spcPts val="0"/>
              </a:spcBef>
            </a:pPr>
            <a:endParaRPr lang="sk-SK" sz="1400" b="1" dirty="0" smtClean="0"/>
          </a:p>
          <a:p>
            <a:pPr lvl="1">
              <a:lnSpc>
                <a:spcPct val="100000"/>
              </a:lnSpc>
              <a:spcBef>
                <a:spcPts val="0"/>
              </a:spcBef>
            </a:pPr>
            <a:endParaRPr lang="sk-SK" sz="1400" b="1" dirty="0" smtClean="0"/>
          </a:p>
          <a:p>
            <a:pPr lvl="1">
              <a:lnSpc>
                <a:spcPct val="100000"/>
              </a:lnSpc>
              <a:spcBef>
                <a:spcPts val="0"/>
              </a:spcBef>
            </a:pPr>
            <a:r>
              <a:rPr lang="en-GB" sz="1400" b="1" dirty="0" smtClean="0"/>
              <a:t>Surname</a:t>
            </a:r>
            <a:endParaRPr lang="sk-SK" sz="1400" b="1" dirty="0"/>
          </a:p>
          <a:p>
            <a:pPr lvl="1">
              <a:lnSpc>
                <a:spcPct val="100000"/>
              </a:lnSpc>
              <a:spcBef>
                <a:spcPts val="0"/>
              </a:spcBef>
            </a:pPr>
            <a:endParaRPr lang="sk-SK" sz="1400" b="1" dirty="0" smtClean="0"/>
          </a:p>
          <a:p>
            <a:pPr lvl="1">
              <a:lnSpc>
                <a:spcPct val="100000"/>
              </a:lnSpc>
              <a:spcBef>
                <a:spcPts val="0"/>
              </a:spcBef>
            </a:pPr>
            <a:endParaRPr lang="sk-SK" sz="1400" b="1" dirty="0"/>
          </a:p>
          <a:p>
            <a:pPr lvl="1">
              <a:lnSpc>
                <a:spcPct val="100000"/>
              </a:lnSpc>
              <a:spcBef>
                <a:spcPts val="0"/>
              </a:spcBef>
            </a:pPr>
            <a:r>
              <a:rPr lang="en-GB" sz="1400" b="1" dirty="0" smtClean="0"/>
              <a:t>Password</a:t>
            </a:r>
            <a:endParaRPr lang="sk-SK" sz="1400" b="1" dirty="0"/>
          </a:p>
          <a:p>
            <a:pPr lvl="1">
              <a:lnSpc>
                <a:spcPct val="100000"/>
              </a:lnSpc>
              <a:spcBef>
                <a:spcPts val="0"/>
              </a:spcBef>
            </a:pPr>
            <a:endParaRPr lang="sk-SK" sz="1400" b="1" dirty="0"/>
          </a:p>
          <a:p>
            <a:pPr lvl="1">
              <a:lnSpc>
                <a:spcPct val="100000"/>
              </a:lnSpc>
              <a:spcBef>
                <a:spcPts val="0"/>
              </a:spcBef>
            </a:pPr>
            <a:endParaRPr lang="sk-SK" sz="1400" b="1" dirty="0" smtClean="0"/>
          </a:p>
          <a:p>
            <a:pPr lvl="1">
              <a:lnSpc>
                <a:spcPct val="100000"/>
              </a:lnSpc>
              <a:spcBef>
                <a:spcPts val="0"/>
              </a:spcBef>
            </a:pPr>
            <a:r>
              <a:rPr lang="en-GB" sz="1400" b="1" dirty="0" smtClean="0"/>
              <a:t>Password again</a:t>
            </a:r>
            <a:endParaRPr lang="sk-SK" sz="1400" b="1" dirty="0" smtClean="0"/>
          </a:p>
          <a:p>
            <a:pPr lvl="1">
              <a:lnSpc>
                <a:spcPct val="100000"/>
              </a:lnSpc>
              <a:spcBef>
                <a:spcPts val="0"/>
              </a:spcBef>
            </a:pPr>
            <a:endParaRPr lang="sk-SK" sz="1400" b="1" dirty="0"/>
          </a:p>
          <a:p>
            <a:pPr lvl="1">
              <a:lnSpc>
                <a:spcPct val="100000"/>
              </a:lnSpc>
              <a:spcBef>
                <a:spcPts val="0"/>
              </a:spcBef>
            </a:pPr>
            <a:r>
              <a:rPr lang="sk-SK" sz="1400" b="1" dirty="0" err="1" smtClean="0"/>
              <a:t>Next</a:t>
            </a:r>
            <a:r>
              <a:rPr lang="sk-SK" sz="1400" dirty="0" smtClean="0"/>
              <a:t>   </a:t>
            </a:r>
          </a:p>
          <a:p>
            <a:pPr marL="457200" lvl="1" indent="0">
              <a:lnSpc>
                <a:spcPct val="100000"/>
              </a:lnSpc>
              <a:spcBef>
                <a:spcPts val="0"/>
              </a:spcBef>
              <a:buNone/>
            </a:pPr>
            <a:endParaRPr lang="sk-SK" sz="1400" b="1" dirty="0"/>
          </a:p>
          <a:p>
            <a:pPr marL="457200" lvl="1" indent="0">
              <a:lnSpc>
                <a:spcPct val="100000"/>
              </a:lnSpc>
              <a:spcBef>
                <a:spcPts val="0"/>
              </a:spcBef>
              <a:buNone/>
            </a:pPr>
            <a:endParaRPr lang="sk-SK" sz="1400" b="1" dirty="0" smtClean="0"/>
          </a:p>
          <a:p>
            <a:pPr marL="0" indent="0">
              <a:buNone/>
            </a:pPr>
            <a:r>
              <a:rPr lang="en-GB" sz="1400" dirty="0" smtClean="0"/>
              <a:t>All </a:t>
            </a:r>
            <a:r>
              <a:rPr lang="en-GB" sz="1400" dirty="0"/>
              <a:t>the boxes with * are mandatory in order to proceed your registration</a:t>
            </a:r>
            <a:endParaRPr lang="sk-SK" sz="1400" dirty="0"/>
          </a:p>
        </p:txBody>
      </p:sp>
      <p:pic>
        <p:nvPicPr>
          <p:cNvPr id="4" name="Obrázok 3"/>
          <p:cNvPicPr>
            <a:picLocks noChangeAspect="1"/>
          </p:cNvPicPr>
          <p:nvPr/>
        </p:nvPicPr>
        <p:blipFill>
          <a:blip r:embed="rId2"/>
          <a:stretch>
            <a:fillRect/>
          </a:stretch>
        </p:blipFill>
        <p:spPr>
          <a:xfrm>
            <a:off x="5562600" y="1314450"/>
            <a:ext cx="5924550" cy="4838700"/>
          </a:xfrm>
          <a:prstGeom prst="rect">
            <a:avLst/>
          </a:prstGeom>
        </p:spPr>
      </p:pic>
    </p:spTree>
    <p:extLst>
      <p:ext uri="{BB962C8B-B14F-4D97-AF65-F5344CB8AC3E}">
        <p14:creationId xmlns:p14="http://schemas.microsoft.com/office/powerpoint/2010/main" val="139085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42875"/>
            <a:ext cx="10515600" cy="904875"/>
          </a:xfrm>
        </p:spPr>
        <p:txBody>
          <a:bodyPr>
            <a:normAutofit fontScale="90000"/>
          </a:bodyPr>
          <a:lstStyle/>
          <a:p>
            <a:pPr algn="ctr"/>
            <a:r>
              <a:rPr lang="sk-SK" sz="2400" dirty="0"/>
              <a:t/>
            </a:r>
            <a:br>
              <a:rPr lang="sk-SK" sz="2400" dirty="0"/>
            </a:br>
            <a:r>
              <a:rPr lang="en-GB" sz="2400" b="1" dirty="0"/>
              <a:t> </a:t>
            </a:r>
            <a:r>
              <a:rPr lang="sk-SK" sz="2400" dirty="0"/>
              <a:t/>
            </a:r>
            <a:br>
              <a:rPr lang="sk-SK" sz="2400" dirty="0"/>
            </a:br>
            <a:r>
              <a:rPr lang="sk-SK" sz="2400" dirty="0" smtClean="0"/>
              <a:t/>
            </a:r>
            <a:br>
              <a:rPr lang="sk-SK" sz="2400" dirty="0" smtClean="0"/>
            </a:br>
            <a:r>
              <a:rPr lang="en-GB" sz="2400" b="1" u="sng" dirty="0" smtClean="0">
                <a:latin typeface="+mn-lt"/>
              </a:rPr>
              <a:t>Individual- entrepreneur</a:t>
            </a:r>
            <a:r>
              <a:rPr lang="sk-SK" sz="2400" b="1" u="sng" dirty="0" smtClean="0">
                <a:latin typeface="+mn-lt"/>
              </a:rPr>
              <a:t>  </a:t>
            </a:r>
            <a:br>
              <a:rPr lang="sk-SK" sz="2400" b="1" u="sng" dirty="0" smtClean="0">
                <a:latin typeface="+mn-lt"/>
              </a:rPr>
            </a:br>
            <a:r>
              <a:rPr lang="en-GB" sz="1800" b="1" dirty="0" smtClean="0">
                <a:latin typeface="+mn-lt"/>
              </a:rPr>
              <a:t>Step </a:t>
            </a:r>
            <a:r>
              <a:rPr lang="sk-SK" sz="1800" b="1" dirty="0" smtClean="0">
                <a:latin typeface="+mn-lt"/>
              </a:rPr>
              <a:t>2</a:t>
            </a:r>
            <a:r>
              <a:rPr lang="sk-SK" sz="2400" b="1" dirty="0" smtClean="0"/>
              <a:t/>
            </a:r>
            <a:br>
              <a:rPr lang="sk-SK" sz="2400" b="1" dirty="0" smtClean="0"/>
            </a:br>
            <a:r>
              <a:rPr lang="sk-SK" sz="2400" b="1" u="sng" dirty="0">
                <a:solidFill>
                  <a:srgbClr val="002060"/>
                </a:solidFill>
              </a:rPr>
              <a:t/>
            </a:r>
            <a:br>
              <a:rPr lang="sk-SK" sz="2400" b="1" u="sng" dirty="0">
                <a:solidFill>
                  <a:srgbClr val="002060"/>
                </a:solidFill>
              </a:rPr>
            </a:br>
            <a:r>
              <a:rPr lang="sk-SK" sz="2400" dirty="0"/>
              <a:t/>
            </a:r>
            <a:br>
              <a:rPr lang="sk-SK" sz="2400" dirty="0"/>
            </a:br>
            <a:endParaRPr lang="sk-SK" sz="2400" dirty="0"/>
          </a:p>
        </p:txBody>
      </p:sp>
      <p:sp>
        <p:nvSpPr>
          <p:cNvPr id="3" name="Zástupný symbol obsahu 2"/>
          <p:cNvSpPr>
            <a:spLocks noGrp="1"/>
          </p:cNvSpPr>
          <p:nvPr>
            <p:ph idx="1"/>
          </p:nvPr>
        </p:nvSpPr>
        <p:spPr>
          <a:xfrm>
            <a:off x="838200" y="1171575"/>
            <a:ext cx="10515600" cy="5562600"/>
          </a:xfrm>
        </p:spPr>
        <p:txBody>
          <a:bodyPr>
            <a:noAutofit/>
          </a:bodyPr>
          <a:lstStyle/>
          <a:p>
            <a:endParaRPr lang="sk-SK" sz="1400" b="1" dirty="0" smtClean="0"/>
          </a:p>
          <a:p>
            <a:pPr>
              <a:lnSpc>
                <a:spcPct val="100000"/>
              </a:lnSpc>
              <a:spcBef>
                <a:spcPts val="0"/>
              </a:spcBef>
            </a:pPr>
            <a:r>
              <a:rPr lang="en-GB" sz="1400" b="1" dirty="0" smtClean="0"/>
              <a:t>Subject </a:t>
            </a:r>
            <a:r>
              <a:rPr lang="en-GB" sz="1400" b="1" dirty="0"/>
              <a:t>has assigned company identification number </a:t>
            </a:r>
            <a:endParaRPr lang="sk-SK" sz="1400" b="1" dirty="0" smtClean="0"/>
          </a:p>
          <a:p>
            <a:pPr>
              <a:lnSpc>
                <a:spcPct val="100000"/>
              </a:lnSpc>
              <a:spcBef>
                <a:spcPts val="0"/>
              </a:spcBef>
            </a:pPr>
            <a:endParaRPr lang="sk-SK" sz="1400" b="1" dirty="0" smtClean="0"/>
          </a:p>
          <a:p>
            <a:pPr>
              <a:lnSpc>
                <a:spcPct val="100000"/>
              </a:lnSpc>
              <a:spcBef>
                <a:spcPts val="0"/>
              </a:spcBef>
            </a:pPr>
            <a:r>
              <a:rPr lang="en-GB" sz="1400" b="1" dirty="0" smtClean="0"/>
              <a:t>IČO </a:t>
            </a:r>
            <a:r>
              <a:rPr lang="en-GB" sz="1400" b="1" dirty="0"/>
              <a:t>- company identification number </a:t>
            </a:r>
            <a:endParaRPr lang="sk-SK" sz="1400" b="1" dirty="0" smtClean="0"/>
          </a:p>
          <a:p>
            <a:pPr>
              <a:lnSpc>
                <a:spcPct val="100000"/>
              </a:lnSpc>
              <a:spcBef>
                <a:spcPts val="0"/>
              </a:spcBef>
            </a:pPr>
            <a:r>
              <a:rPr lang="en-GB" sz="1400" b="1" dirty="0" smtClean="0"/>
              <a:t>Subject </a:t>
            </a:r>
            <a:r>
              <a:rPr lang="en-GB" sz="1400" b="1" dirty="0"/>
              <a:t>has assigned VAT </a:t>
            </a:r>
            <a:r>
              <a:rPr lang="en-GB" sz="1400" b="1" dirty="0" smtClean="0"/>
              <a:t>ID</a:t>
            </a:r>
            <a:endParaRPr lang="sk-SK" sz="1400" b="1" dirty="0" smtClean="0"/>
          </a:p>
          <a:p>
            <a:pPr>
              <a:lnSpc>
                <a:spcPct val="100000"/>
              </a:lnSpc>
              <a:spcBef>
                <a:spcPts val="0"/>
              </a:spcBef>
            </a:pPr>
            <a:endParaRPr lang="sk-SK" sz="1400" b="1" dirty="0" smtClean="0"/>
          </a:p>
          <a:p>
            <a:pPr>
              <a:lnSpc>
                <a:spcPct val="100000"/>
              </a:lnSpc>
              <a:spcBef>
                <a:spcPts val="0"/>
              </a:spcBef>
            </a:pPr>
            <a:r>
              <a:rPr lang="en-GB" sz="1400" b="1" dirty="0" smtClean="0"/>
              <a:t>VAT </a:t>
            </a:r>
            <a:r>
              <a:rPr lang="en-GB" sz="1400" b="1" dirty="0"/>
              <a:t>ID</a:t>
            </a:r>
            <a:endParaRPr lang="sk-SK" sz="1400" b="1" dirty="0"/>
          </a:p>
          <a:p>
            <a:pPr>
              <a:lnSpc>
                <a:spcPct val="100000"/>
              </a:lnSpc>
              <a:spcBef>
                <a:spcPts val="0"/>
              </a:spcBef>
            </a:pPr>
            <a:endParaRPr lang="sk-SK" sz="1400" b="1" dirty="0" smtClean="0"/>
          </a:p>
          <a:p>
            <a:pPr>
              <a:lnSpc>
                <a:spcPct val="100000"/>
              </a:lnSpc>
              <a:spcBef>
                <a:spcPts val="0"/>
              </a:spcBef>
            </a:pPr>
            <a:r>
              <a:rPr lang="en-GB" sz="1400" b="1" dirty="0" smtClean="0"/>
              <a:t>Company </a:t>
            </a:r>
            <a:r>
              <a:rPr lang="en-GB" sz="1400" b="1" dirty="0"/>
              <a:t>name</a:t>
            </a:r>
            <a:endParaRPr lang="sk-SK" sz="1400" b="1" dirty="0"/>
          </a:p>
          <a:p>
            <a:pPr>
              <a:lnSpc>
                <a:spcPct val="100000"/>
              </a:lnSpc>
              <a:spcBef>
                <a:spcPts val="0"/>
              </a:spcBef>
            </a:pPr>
            <a:endParaRPr lang="sk-SK" sz="1400" b="1" dirty="0" smtClean="0"/>
          </a:p>
          <a:p>
            <a:pPr>
              <a:lnSpc>
                <a:spcPct val="100000"/>
              </a:lnSpc>
              <a:spcBef>
                <a:spcPts val="0"/>
              </a:spcBef>
            </a:pPr>
            <a:r>
              <a:rPr lang="en-GB" sz="1400" b="1" dirty="0" smtClean="0"/>
              <a:t>Registration date</a:t>
            </a:r>
            <a:r>
              <a:rPr lang="sk-SK" sz="1400" b="1" dirty="0" smtClean="0"/>
              <a:t>:</a:t>
            </a:r>
          </a:p>
          <a:p>
            <a:pPr marL="0" indent="0">
              <a:buNone/>
            </a:pPr>
            <a:r>
              <a:rPr lang="sk-SK" sz="1400" b="1" dirty="0"/>
              <a:t> </a:t>
            </a:r>
            <a:r>
              <a:rPr lang="sk-SK" sz="1400" b="1" dirty="0" smtClean="0"/>
              <a:t>        </a:t>
            </a:r>
            <a:r>
              <a:rPr lang="en-GB" sz="1400" dirty="0" smtClean="0"/>
              <a:t>date </a:t>
            </a:r>
            <a:r>
              <a:rPr lang="en-GB" sz="1400" dirty="0"/>
              <a:t>of the establishment of the company in Slovakia</a:t>
            </a:r>
            <a:endParaRPr lang="sk-SK" sz="1400" dirty="0"/>
          </a:p>
          <a:p>
            <a:pPr marL="457200" lvl="1" indent="0">
              <a:lnSpc>
                <a:spcPct val="100000"/>
              </a:lnSpc>
              <a:spcBef>
                <a:spcPts val="0"/>
              </a:spcBef>
              <a:buNone/>
            </a:pPr>
            <a:r>
              <a:rPr lang="sk-SK" sz="1400" dirty="0" smtClean="0"/>
              <a:t>      </a:t>
            </a:r>
          </a:p>
          <a:p>
            <a:pPr marL="0" indent="0">
              <a:lnSpc>
                <a:spcPct val="100000"/>
              </a:lnSpc>
              <a:spcBef>
                <a:spcPts val="0"/>
              </a:spcBef>
              <a:buNone/>
            </a:pPr>
            <a:r>
              <a:rPr lang="en-GB" sz="1100" b="1" dirty="0"/>
              <a:t>All the boxes with * are mandatory in order to proceed your registration</a:t>
            </a:r>
            <a:endParaRPr lang="sk-SK" sz="1100" dirty="0"/>
          </a:p>
          <a:p>
            <a:pPr marL="0" indent="0">
              <a:lnSpc>
                <a:spcPct val="100000"/>
              </a:lnSpc>
              <a:spcBef>
                <a:spcPts val="0"/>
              </a:spcBef>
              <a:buNone/>
            </a:pPr>
            <a:endParaRPr lang="sk-SK" sz="1800" b="1" dirty="0" smtClean="0"/>
          </a:p>
          <a:p>
            <a:pPr marL="457200" lvl="1" indent="0">
              <a:lnSpc>
                <a:spcPct val="100000"/>
              </a:lnSpc>
              <a:spcBef>
                <a:spcPts val="0"/>
              </a:spcBef>
              <a:buNone/>
            </a:pPr>
            <a:endParaRPr lang="sk-SK" sz="1400" b="1" dirty="0"/>
          </a:p>
          <a:p>
            <a:pPr marL="457200" lvl="1" indent="0">
              <a:lnSpc>
                <a:spcPct val="100000"/>
              </a:lnSpc>
              <a:spcBef>
                <a:spcPts val="0"/>
              </a:spcBef>
              <a:buNone/>
            </a:pPr>
            <a:endParaRPr lang="sk-SK" sz="1400" b="1" dirty="0" smtClean="0"/>
          </a:p>
          <a:p>
            <a:pPr marL="457200" lvl="1" indent="0">
              <a:lnSpc>
                <a:spcPct val="100000"/>
              </a:lnSpc>
              <a:spcBef>
                <a:spcPts val="0"/>
              </a:spcBef>
              <a:buNone/>
            </a:pPr>
            <a:endParaRPr lang="sk-SK" sz="1400" b="1" dirty="0" smtClean="0"/>
          </a:p>
          <a:p>
            <a:pPr marL="457200" lvl="1" indent="0">
              <a:lnSpc>
                <a:spcPct val="100000"/>
              </a:lnSpc>
              <a:spcBef>
                <a:spcPts val="0"/>
              </a:spcBef>
              <a:buNone/>
            </a:pPr>
            <a:endParaRPr lang="sk-SK" sz="1400" b="1" dirty="0"/>
          </a:p>
          <a:p>
            <a:pPr marL="0" indent="0">
              <a:lnSpc>
                <a:spcPct val="100000"/>
              </a:lnSpc>
              <a:spcBef>
                <a:spcPts val="0"/>
              </a:spcBef>
              <a:buNone/>
            </a:pPr>
            <a:r>
              <a:rPr lang="en-GB" sz="1100" dirty="0"/>
              <a:t>Has your company been founded and since its establishment continuously owned by a person (s) from disadvantaged social groups (women, young people under 30, seniors over 50, long-term unemployed, third-country citizens, socially disadvantaged and disabled)? The enterprise has been established and has since been consistently owned by a person belonging to the category of disadvantaged social groups, which has more than 50% of the share capital or voting rights in the enterprise. In the case of undertakings which have been established and have been consistently owned by several persons since their establishment, which fall under the category of disadvantaged social groups, their share capital or their voting rights in the enterprise should be calculated. Disadvantaged social groups are: women, young people under 30, older people over 50, long-term unemployed, third-country nationals, social disadvantages and people with disabilities. A third country citizens who has been granted asylum or who has been granted subsidiary protection within the meaning of § 2 (a). b) and c) of Act no. 480/2002 Coll. on Asylum and on amendments and supplements to certain acts as amended by Act no. 692/2006 Coll.</a:t>
            </a:r>
            <a:endParaRPr lang="sk-SK" sz="1100" dirty="0"/>
          </a:p>
          <a:p>
            <a:pPr marL="0" indent="0">
              <a:lnSpc>
                <a:spcPct val="100000"/>
              </a:lnSpc>
              <a:spcBef>
                <a:spcPts val="0"/>
              </a:spcBef>
              <a:buNone/>
            </a:pPr>
            <a:endParaRPr lang="sk-SK" sz="1000" b="1" dirty="0" smtClean="0"/>
          </a:p>
        </p:txBody>
      </p:sp>
      <p:pic>
        <p:nvPicPr>
          <p:cNvPr id="5" name="Obrázok 4"/>
          <p:cNvPicPr>
            <a:picLocks noChangeAspect="1"/>
          </p:cNvPicPr>
          <p:nvPr/>
        </p:nvPicPr>
        <p:blipFill>
          <a:blip r:embed="rId2"/>
          <a:stretch>
            <a:fillRect/>
          </a:stretch>
        </p:blipFill>
        <p:spPr>
          <a:xfrm>
            <a:off x="5467351" y="1171575"/>
            <a:ext cx="5334000" cy="4143375"/>
          </a:xfrm>
          <a:prstGeom prst="rect">
            <a:avLst/>
          </a:prstGeom>
        </p:spPr>
      </p:pic>
    </p:spTree>
    <p:extLst>
      <p:ext uri="{BB962C8B-B14F-4D97-AF65-F5344CB8AC3E}">
        <p14:creationId xmlns:p14="http://schemas.microsoft.com/office/powerpoint/2010/main" val="2752114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42875"/>
            <a:ext cx="10515600" cy="904875"/>
          </a:xfrm>
        </p:spPr>
        <p:txBody>
          <a:bodyPr>
            <a:normAutofit fontScale="90000"/>
          </a:bodyPr>
          <a:lstStyle/>
          <a:p>
            <a:pPr algn="ctr"/>
            <a:r>
              <a:rPr lang="sk-SK" sz="2400" dirty="0"/>
              <a:t/>
            </a:r>
            <a:br>
              <a:rPr lang="sk-SK" sz="2400" dirty="0"/>
            </a:br>
            <a:r>
              <a:rPr lang="en-GB" sz="2400" b="1" dirty="0"/>
              <a:t> </a:t>
            </a:r>
            <a:r>
              <a:rPr lang="sk-SK" sz="2400" dirty="0"/>
              <a:t/>
            </a:r>
            <a:br>
              <a:rPr lang="sk-SK" sz="2400" dirty="0"/>
            </a:br>
            <a:r>
              <a:rPr lang="sk-SK" sz="2400" dirty="0" smtClean="0"/>
              <a:t/>
            </a:r>
            <a:br>
              <a:rPr lang="sk-SK" sz="2400" dirty="0" smtClean="0"/>
            </a:br>
            <a:r>
              <a:rPr lang="en-GB" sz="2400" b="1" u="sng" dirty="0" smtClean="0">
                <a:latin typeface="+mn-lt"/>
              </a:rPr>
              <a:t>Individual- entrepreneur</a:t>
            </a:r>
            <a:r>
              <a:rPr lang="sk-SK" sz="2400" b="1" u="sng" dirty="0" smtClean="0">
                <a:latin typeface="+mn-lt"/>
              </a:rPr>
              <a:t>  </a:t>
            </a:r>
            <a:br>
              <a:rPr lang="sk-SK" sz="2400" b="1" u="sng" dirty="0" smtClean="0">
                <a:latin typeface="+mn-lt"/>
              </a:rPr>
            </a:br>
            <a:r>
              <a:rPr lang="en-GB" sz="1800" b="1" dirty="0" smtClean="0">
                <a:latin typeface="+mn-lt"/>
              </a:rPr>
              <a:t>Step </a:t>
            </a:r>
            <a:r>
              <a:rPr lang="sk-SK" sz="1800" b="1" dirty="0">
                <a:latin typeface="+mn-lt"/>
              </a:rPr>
              <a:t>3</a:t>
            </a:r>
            <a:r>
              <a:rPr lang="sk-SK" sz="2400" b="1" dirty="0" smtClean="0"/>
              <a:t/>
            </a:r>
            <a:br>
              <a:rPr lang="sk-SK" sz="2400" b="1" dirty="0" smtClean="0"/>
            </a:br>
            <a:r>
              <a:rPr lang="sk-SK" sz="2400" b="1" u="sng" dirty="0">
                <a:solidFill>
                  <a:srgbClr val="002060"/>
                </a:solidFill>
              </a:rPr>
              <a:t/>
            </a:r>
            <a:br>
              <a:rPr lang="sk-SK" sz="2400" b="1" u="sng" dirty="0">
                <a:solidFill>
                  <a:srgbClr val="002060"/>
                </a:solidFill>
              </a:rPr>
            </a:br>
            <a:r>
              <a:rPr lang="sk-SK" sz="2400" dirty="0"/>
              <a:t/>
            </a:r>
            <a:br>
              <a:rPr lang="sk-SK" sz="2400" dirty="0"/>
            </a:br>
            <a:endParaRPr lang="sk-SK" sz="2400" dirty="0"/>
          </a:p>
        </p:txBody>
      </p:sp>
      <p:sp>
        <p:nvSpPr>
          <p:cNvPr id="3" name="Zástupný symbol obsahu 2"/>
          <p:cNvSpPr>
            <a:spLocks noGrp="1"/>
          </p:cNvSpPr>
          <p:nvPr>
            <p:ph idx="1"/>
          </p:nvPr>
        </p:nvSpPr>
        <p:spPr>
          <a:xfrm>
            <a:off x="838200" y="1571626"/>
            <a:ext cx="10515600" cy="4972050"/>
          </a:xfrm>
        </p:spPr>
        <p:txBody>
          <a:bodyPr>
            <a:noAutofit/>
          </a:bodyPr>
          <a:lstStyle/>
          <a:p>
            <a:pPr marL="457200" lvl="1" indent="0">
              <a:lnSpc>
                <a:spcPct val="100000"/>
              </a:lnSpc>
              <a:spcBef>
                <a:spcPts val="0"/>
              </a:spcBef>
              <a:buNone/>
            </a:pPr>
            <a:endParaRPr lang="sk-SK" sz="1400" dirty="0" smtClean="0"/>
          </a:p>
          <a:p>
            <a:pPr marL="0" indent="0">
              <a:buNone/>
            </a:pPr>
            <a:r>
              <a:rPr lang="en-GB" sz="1600" b="1" u="sng" dirty="0" smtClean="0"/>
              <a:t>Address </a:t>
            </a:r>
            <a:r>
              <a:rPr lang="en-GB" sz="1600" b="1" u="sng" dirty="0"/>
              <a:t>of the </a:t>
            </a:r>
            <a:r>
              <a:rPr lang="en-GB" sz="1600" b="1" u="sng" dirty="0" smtClean="0"/>
              <a:t>company</a:t>
            </a:r>
            <a:r>
              <a:rPr lang="sk-SK" sz="1600" b="1" u="sng" dirty="0" smtClean="0"/>
              <a:t>:</a:t>
            </a:r>
          </a:p>
          <a:p>
            <a:r>
              <a:rPr lang="en-GB" sz="1400" b="1" dirty="0" smtClean="0"/>
              <a:t>Address </a:t>
            </a:r>
            <a:r>
              <a:rPr lang="en-GB" sz="1400" b="1" dirty="0"/>
              <a:t>and street number </a:t>
            </a:r>
            <a:endParaRPr lang="sk-SK" sz="1400" b="1" dirty="0"/>
          </a:p>
          <a:p>
            <a:endParaRPr lang="sk-SK" sz="1400" b="1" dirty="0" smtClean="0"/>
          </a:p>
          <a:p>
            <a:r>
              <a:rPr lang="en-GB" sz="1400" b="1" dirty="0" smtClean="0"/>
              <a:t>City</a:t>
            </a:r>
            <a:endParaRPr lang="sk-SK" sz="1400" b="1" dirty="0"/>
          </a:p>
          <a:p>
            <a:endParaRPr lang="sk-SK" sz="1400" b="1" dirty="0" smtClean="0"/>
          </a:p>
          <a:p>
            <a:r>
              <a:rPr lang="en-GB" sz="1400" b="1" dirty="0" smtClean="0"/>
              <a:t>Postal </a:t>
            </a:r>
            <a:r>
              <a:rPr lang="en-GB" sz="1400" b="1" dirty="0"/>
              <a:t>Code</a:t>
            </a:r>
            <a:endParaRPr lang="sk-SK" sz="1400" b="1" dirty="0"/>
          </a:p>
          <a:p>
            <a:endParaRPr lang="sk-SK" sz="1400" b="1" dirty="0" smtClean="0"/>
          </a:p>
          <a:p>
            <a:r>
              <a:rPr lang="en-GB" sz="1400" b="1" dirty="0" smtClean="0"/>
              <a:t>Region</a:t>
            </a:r>
            <a:endParaRPr lang="sk-SK" sz="1400" b="1" dirty="0"/>
          </a:p>
          <a:p>
            <a:endParaRPr lang="sk-SK" sz="1400" b="1" dirty="0" smtClean="0"/>
          </a:p>
          <a:p>
            <a:r>
              <a:rPr lang="en-GB" sz="1400" b="1" dirty="0" smtClean="0"/>
              <a:t>Country</a:t>
            </a:r>
            <a:endParaRPr lang="sk-SK" sz="1400" b="1" dirty="0"/>
          </a:p>
          <a:p>
            <a:pPr marL="457200" lvl="1" indent="0">
              <a:lnSpc>
                <a:spcPct val="100000"/>
              </a:lnSpc>
              <a:spcBef>
                <a:spcPts val="0"/>
              </a:spcBef>
              <a:buNone/>
            </a:pPr>
            <a:r>
              <a:rPr lang="sk-SK" sz="1400" b="1" dirty="0" smtClean="0"/>
              <a:t>      </a:t>
            </a:r>
          </a:p>
          <a:p>
            <a:pPr marL="457200" lvl="1" indent="0">
              <a:lnSpc>
                <a:spcPct val="100000"/>
              </a:lnSpc>
              <a:spcBef>
                <a:spcPts val="0"/>
              </a:spcBef>
              <a:buNone/>
            </a:pPr>
            <a:endParaRPr lang="sk-SK" sz="1400" b="1" dirty="0"/>
          </a:p>
          <a:p>
            <a:pPr marL="457200" lvl="1" indent="0">
              <a:lnSpc>
                <a:spcPct val="100000"/>
              </a:lnSpc>
              <a:spcBef>
                <a:spcPts val="0"/>
              </a:spcBef>
              <a:buNone/>
            </a:pPr>
            <a:endParaRPr lang="sk-SK" sz="1400" b="1" dirty="0" smtClean="0"/>
          </a:p>
          <a:p>
            <a:pPr marL="457200" lvl="1" indent="0">
              <a:lnSpc>
                <a:spcPct val="100000"/>
              </a:lnSpc>
              <a:spcBef>
                <a:spcPts val="0"/>
              </a:spcBef>
              <a:buNone/>
            </a:pPr>
            <a:endParaRPr lang="sk-SK" sz="1400" b="1" dirty="0"/>
          </a:p>
          <a:p>
            <a:pPr marL="457200" lvl="1" indent="0">
              <a:lnSpc>
                <a:spcPct val="100000"/>
              </a:lnSpc>
              <a:spcBef>
                <a:spcPts val="0"/>
              </a:spcBef>
              <a:buNone/>
            </a:pPr>
            <a:endParaRPr lang="sk-SK" sz="1400" b="1" dirty="0" smtClean="0"/>
          </a:p>
          <a:p>
            <a:pPr marL="0" indent="0">
              <a:buNone/>
            </a:pPr>
            <a:r>
              <a:rPr lang="en-GB" sz="1400" dirty="0" smtClean="0"/>
              <a:t>All </a:t>
            </a:r>
            <a:r>
              <a:rPr lang="en-GB" sz="1400" dirty="0"/>
              <a:t>the boxes with * are mandatory in order to proceed your registration</a:t>
            </a:r>
            <a:endParaRPr lang="sk-SK" sz="1400" dirty="0"/>
          </a:p>
        </p:txBody>
      </p:sp>
      <p:pic>
        <p:nvPicPr>
          <p:cNvPr id="5" name="Obrázok 4"/>
          <p:cNvPicPr>
            <a:picLocks noChangeAspect="1"/>
          </p:cNvPicPr>
          <p:nvPr/>
        </p:nvPicPr>
        <p:blipFill>
          <a:blip r:embed="rId2"/>
          <a:stretch>
            <a:fillRect/>
          </a:stretch>
        </p:blipFill>
        <p:spPr>
          <a:xfrm>
            <a:off x="3757612" y="1504951"/>
            <a:ext cx="5705475" cy="4276725"/>
          </a:xfrm>
          <a:prstGeom prst="rect">
            <a:avLst/>
          </a:prstGeom>
        </p:spPr>
      </p:pic>
    </p:spTree>
    <p:extLst>
      <p:ext uri="{BB962C8B-B14F-4D97-AF65-F5344CB8AC3E}">
        <p14:creationId xmlns:p14="http://schemas.microsoft.com/office/powerpoint/2010/main" val="407047952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4495</TotalTime>
  <Words>1279</Words>
  <Application>Microsoft Office PowerPoint</Application>
  <PresentationFormat>Širokouhlá</PresentationFormat>
  <Paragraphs>396</Paragraphs>
  <Slides>18</Slides>
  <Notes>0</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18</vt:i4>
      </vt:variant>
    </vt:vector>
  </HeadingPairs>
  <TitlesOfParts>
    <vt:vector size="23" baseType="lpstr">
      <vt:lpstr>Arial</vt:lpstr>
      <vt:lpstr>Calibri</vt:lpstr>
      <vt:lpstr>Calibri Light</vt:lpstr>
      <vt:lpstr>Wingdings</vt:lpstr>
      <vt:lpstr>Motív Office</vt:lpstr>
      <vt:lpstr>How to register in National Business Center </vt:lpstr>
      <vt:lpstr>    Individual- non entrepreneur  Step 1   </vt:lpstr>
      <vt:lpstr>    Individual- non entrepreneur  Step 2   </vt:lpstr>
      <vt:lpstr>    Individual- non entrepreneur  Step 3   </vt:lpstr>
      <vt:lpstr>    Individual- non entrepreneur  Step 4   </vt:lpstr>
      <vt:lpstr>    Individual- non entrepreneur  Step 5   </vt:lpstr>
      <vt:lpstr>    Individual- entrepreneur   Step 1   </vt:lpstr>
      <vt:lpstr>    Individual- entrepreneur   Step 2   </vt:lpstr>
      <vt:lpstr>    Individual- entrepreneur   Step 3   </vt:lpstr>
      <vt:lpstr>    Individual- entrepreneur   Step 4   </vt:lpstr>
      <vt:lpstr>    Legal entity – entrepreneur Step 1   </vt:lpstr>
      <vt:lpstr>    Legal entity - entrepreneur  Step 2   </vt:lpstr>
      <vt:lpstr>    Legal entity - entrepreneur  Step 3   </vt:lpstr>
      <vt:lpstr>    Legal entity - entrepreneur  Step 4   </vt:lpstr>
      <vt:lpstr>    Legal entity - entrepreneur  Step 5   </vt:lpstr>
      <vt:lpstr>      Registration for workshop  Step 1     </vt:lpstr>
      <vt:lpstr>      Registration for workshop  Step 2     </vt:lpstr>
      <vt:lpstr>      Registration for workshop  Step 3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NPC II – BA kraj</dc:title>
  <dc:creator>Buberník Maroš</dc:creator>
  <cp:lastModifiedBy>Čechová Milada</cp:lastModifiedBy>
  <cp:revision>87</cp:revision>
  <cp:lastPrinted>2019-05-06T10:48:25Z</cp:lastPrinted>
  <dcterms:created xsi:type="dcterms:W3CDTF">2019-01-02T15:01:52Z</dcterms:created>
  <dcterms:modified xsi:type="dcterms:W3CDTF">2019-05-20T10:16:18Z</dcterms:modified>
</cp:coreProperties>
</file>