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1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aksinová Daniela" initials="HD" lastIdx="1" clrIdx="0">
    <p:extLst>
      <p:ext uri="{19B8F6BF-5375-455C-9EA6-DF929625EA0E}">
        <p15:presenceInfo xmlns:p15="http://schemas.microsoft.com/office/powerpoint/2012/main" userId="S-1-5-21-2383597489-2197158559-1002493431-15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13T15:24:35.730" idx="1">
    <p:pos x="7090" y="1317"/>
    <p:text>Prosím aktualizovať roky.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147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63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822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29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920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11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34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79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77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65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742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09F4-4CE3-431C-8812-7AF790577BC6}" type="datetimeFigureOut">
              <a:rPr lang="sk-SK" smtClean="0"/>
              <a:t>13. 7. 2023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104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>
            <a:normAutofit/>
          </a:bodyPr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Základné </a:t>
            </a:r>
            <a:r>
              <a:rPr lang="sk-SK" sz="2800" b="1" u="sng" dirty="0">
                <a:solidFill>
                  <a:prstClr val="black"/>
                </a:solidFill>
              </a:rPr>
              <a:t>informácie k </a:t>
            </a:r>
            <a:r>
              <a:rPr lang="sk-SK" sz="2800" b="1" u="sng" dirty="0" smtClean="0">
                <a:solidFill>
                  <a:prstClr val="black"/>
                </a:solidFill>
              </a:rPr>
              <a:t>prezentácii 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prezentáciu si môžete graficky upraviť podľa vlastného uváženia (napr. doplniť logo spoločnosti a iné);</a:t>
            </a:r>
          </a:p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časový limit na prezentáciu Vášho projektového zámeru pred členmi komisie je 10 minút (poprosíme Vás o prípravu svojho vystúpenia v stanovenom limite a o striktné dodržanie tohto limitu);</a:t>
            </a:r>
          </a:p>
          <a:p>
            <a:pPr marL="0" lvl="0" indent="0">
              <a:buNone/>
            </a:pPr>
            <a:r>
              <a:rPr lang="sk-SK" sz="1800" dirty="0">
                <a:solidFill>
                  <a:prstClr val="black"/>
                </a:solidFill>
              </a:rPr>
              <a:t>-  v prípade, že máte prezentáciu produktu/služby, kde je detailne popísaná jeho funkcionalita, môžete ju </a:t>
            </a:r>
            <a:r>
              <a:rPr lang="sk-SK" sz="1800" dirty="0" smtClean="0">
                <a:solidFill>
                  <a:prstClr val="black"/>
                </a:solidFill>
              </a:rPr>
              <a:t>zaslať ako prílohu </a:t>
            </a:r>
            <a:r>
              <a:rPr lang="sk-SK" sz="1800" dirty="0">
                <a:solidFill>
                  <a:prstClr val="black"/>
                </a:solidFill>
              </a:rPr>
              <a:t>spolu s touto prezentáciou. </a:t>
            </a: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4144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1. Predstavenie Žiadateľa a jeho </a:t>
            </a:r>
            <a:r>
              <a:rPr lang="sk-SK" sz="2800" b="1" u="sng" dirty="0">
                <a:solidFill>
                  <a:prstClr val="black"/>
                </a:solidFill>
              </a:rPr>
              <a:t>produktu/služby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1800" dirty="0">
                <a:solidFill>
                  <a:prstClr val="black"/>
                </a:solidFill>
              </a:rPr>
              <a:t>Dátum zápisu do OR/ŽR SR: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Stručne popíšte Váš produktu/službu, aký problém a potrebu chcete riešiť na trhu: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Popíšte, v čom je Váš produkt/služba technologicky výnimočná a unikátna: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Definujte cieľovú skupinu odberateľov, platiacich zákazníkov, konkurenciu: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Cena produktu/služby: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7391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1. Hospodárske výsledky Žiadateľa</a:t>
            </a:r>
            <a:endParaRPr lang="sk-SK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1600" dirty="0">
                <a:solidFill>
                  <a:prstClr val="black"/>
                </a:solidFill>
              </a:rPr>
              <a:t>Oficiálne hospodárske výsledky za predošlý rok:</a:t>
            </a:r>
          </a:p>
          <a:p>
            <a:pPr lvl="0"/>
            <a:r>
              <a:rPr lang="pl-PL" sz="1600" dirty="0">
                <a:solidFill>
                  <a:prstClr val="black"/>
                </a:solidFill>
              </a:rPr>
              <a:t>Oficiálne tržby za </a:t>
            </a:r>
            <a:r>
              <a:rPr lang="pl-PL" sz="1600" dirty="0" smtClean="0">
                <a:solidFill>
                  <a:prstClr val="black"/>
                </a:solidFill>
              </a:rPr>
              <a:t>predošlý kalendárny rok 2021 </a:t>
            </a:r>
            <a:r>
              <a:rPr lang="pl-PL" sz="1600" dirty="0">
                <a:solidFill>
                  <a:prstClr val="black"/>
                </a:solidFill>
              </a:rPr>
              <a:t>(v prípade, že Vaša spoločnosť vznikla v priebehu roka, uveďte výšku tržieb od jej vzniku</a:t>
            </a:r>
            <a:r>
              <a:rPr lang="pl-PL" sz="1600" dirty="0" smtClean="0">
                <a:solidFill>
                  <a:prstClr val="black"/>
                </a:solidFill>
              </a:rPr>
              <a:t>):</a:t>
            </a:r>
          </a:p>
          <a:p>
            <a:pPr lvl="0"/>
            <a:r>
              <a:rPr lang="pl-PL" sz="1600" dirty="0" smtClean="0"/>
              <a:t>V prípade, že Vaša spoločnosť pôsobila na trhu aj v rokoch 2019-2020, uveďťe výšku tržieb a hospodárske výsledky za toto obdobie:</a:t>
            </a:r>
          </a:p>
          <a:p>
            <a:pPr marL="0" lvl="0" indent="0">
              <a:buNone/>
            </a:pPr>
            <a:r>
              <a:rPr lang="pl-PL" sz="1600" dirty="0" smtClean="0"/>
              <a:t>      - Výška tržieb 2019:                                                       Hospodársky výsledok 2019:</a:t>
            </a:r>
          </a:p>
          <a:p>
            <a:pPr marL="0" lv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  - Výška tržieb 2020:                                                       Hospodársky výsledok 2020:</a:t>
            </a:r>
            <a:endParaRPr lang="pl-PL" sz="1600" dirty="0"/>
          </a:p>
          <a:p>
            <a:pPr lvl="0"/>
            <a:endParaRPr lang="sk-SK" sz="1600" dirty="0" smtClean="0">
              <a:solidFill>
                <a:prstClr val="black"/>
              </a:solidFill>
            </a:endParaRPr>
          </a:p>
          <a:p>
            <a:pPr lvl="0"/>
            <a:r>
              <a:rPr lang="sk-SK" sz="1600" dirty="0" smtClean="0">
                <a:solidFill>
                  <a:prstClr val="black"/>
                </a:solidFill>
              </a:rPr>
              <a:t>Stručne </a:t>
            </a:r>
            <a:r>
              <a:rPr lang="sk-SK" sz="1600" dirty="0">
                <a:solidFill>
                  <a:prstClr val="black"/>
                </a:solidFill>
              </a:rPr>
              <a:t>charakterizujte odborné skúsenosti a zručnosti členov tímu, prax v oblasti podnikateľských aktivít 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807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u="sng" dirty="0" smtClean="0"/>
              <a:t>3. </a:t>
            </a:r>
            <a:r>
              <a:rPr lang="sk-SK" sz="2800" b="1" u="sng" dirty="0" smtClean="0"/>
              <a:t>Progres projektu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Popíšte, v akom štádiu sa Váš produkt/služba nachádza (Stav pred poskytovaním konzultácií a odborného poradenstva): </a:t>
            </a:r>
          </a:p>
          <a:p>
            <a:r>
              <a:rPr lang="sk-SK" sz="1800" dirty="0" smtClean="0"/>
              <a:t>Uveďte, v akom štádiu sa bude nachádzať produkt/služba po skončení poskytovania konzultácií a odborného poradenstva: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453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u="sng" dirty="0" smtClean="0"/>
              <a:t>4</a:t>
            </a:r>
            <a:r>
              <a:rPr lang="sk-SK" sz="2800" b="1" u="sng" dirty="0" smtClean="0"/>
              <a:t>. </a:t>
            </a:r>
            <a:r>
              <a:rPr lang="sk-SK" sz="2800" b="1" u="sng" smtClean="0"/>
              <a:t>Požadovaná podpora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Uveďte, čo bude výstup/y podpory (musí byť totožný s projektovým zámerom):</a:t>
            </a:r>
          </a:p>
          <a:p>
            <a:r>
              <a:rPr lang="sk-SK" sz="1800" dirty="0" smtClean="0"/>
              <a:t>Stručne uveďte napr. hlavné aktivity, merateľné ukazovatele, rozsah spracovania, ktoré bude vytvorený výstup podpory obsahovať, resp. čo sa bude na produkte/službe vyvíjať:</a:t>
            </a:r>
          </a:p>
        </p:txBody>
      </p:sp>
    </p:spTree>
    <p:extLst>
      <p:ext uri="{BB962C8B-B14F-4D97-AF65-F5344CB8AC3E}">
        <p14:creationId xmlns:p14="http://schemas.microsoft.com/office/powerpoint/2010/main" val="117750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u="sng" dirty="0" smtClean="0"/>
              <a:t>5. Predstavenie expertov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Stručne predstavte expertov a ich prax v oblasti, v ktorej Vám budú poskytovať poradenstvo a odborné konzultácie:</a:t>
            </a:r>
          </a:p>
        </p:txBody>
      </p:sp>
    </p:spTree>
    <p:extLst>
      <p:ext uri="{BB962C8B-B14F-4D97-AF65-F5344CB8AC3E}">
        <p14:creationId xmlns:p14="http://schemas.microsoft.com/office/powerpoint/2010/main" val="99332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u="sng" dirty="0" smtClean="0"/>
              <a:t>6. </a:t>
            </a:r>
            <a:r>
              <a:rPr lang="sk-SK" sz="2800" b="1" u="sng" dirty="0" smtClean="0"/>
              <a:t>Fotodokumentácia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V prípade, že má Váš produkt už reálnu podobu, priložte jeho dokumentáciu: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23874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353</Words>
  <Application>Microsoft Office PowerPoint</Application>
  <PresentationFormat>Širokouhlá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Základné informácie k prezentácii </vt:lpstr>
      <vt:lpstr>1. Predstavenie Žiadateľa a jeho produktu/služby</vt:lpstr>
      <vt:lpstr>1. Hospodárske výsledky Žiadateľa</vt:lpstr>
      <vt:lpstr>3. Progres projektu</vt:lpstr>
      <vt:lpstr>4. Požadovaná podpora</vt:lpstr>
      <vt:lpstr>5. Predstavenie expertov</vt:lpstr>
      <vt:lpstr>6. Fotodokumentácia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Stručné predstavenie Prijímateľa</dc:title>
  <dc:creator>Tomáš Križalkovič</dc:creator>
  <cp:lastModifiedBy>Haraksinová Daniela</cp:lastModifiedBy>
  <cp:revision>25</cp:revision>
  <dcterms:created xsi:type="dcterms:W3CDTF">2019-04-12T08:02:13Z</dcterms:created>
  <dcterms:modified xsi:type="dcterms:W3CDTF">2023-07-13T13:25:32Z</dcterms:modified>
</cp:coreProperties>
</file>