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13.8.2019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</a:t>
            </a:r>
            <a:r>
              <a:rPr lang="sk-SK" sz="1800" dirty="0" smtClean="0">
                <a:solidFill>
                  <a:prstClr val="black"/>
                </a:solidFill>
              </a:rPr>
              <a:t>uváženia;</a:t>
            </a:r>
            <a:endParaRPr lang="sk-SK" sz="18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Stručné </a:t>
            </a:r>
            <a:r>
              <a:rPr lang="sk-SK" sz="2800" b="1" u="sng" dirty="0">
                <a:solidFill>
                  <a:prstClr val="black"/>
                </a:solidFill>
              </a:rPr>
              <a:t>predstavenie </a:t>
            </a:r>
            <a:r>
              <a:rPr lang="sk-SK" sz="2800" b="1" u="sng" dirty="0" smtClean="0">
                <a:solidFill>
                  <a:prstClr val="black"/>
                </a:solidFill>
              </a:rPr>
              <a:t>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>
                <a:solidFill>
                  <a:prstClr val="black"/>
                </a:solidFill>
              </a:rPr>
              <a:t>Prosím uveďte, čomu sa momentálne venujete (študent, zamestnanec, atď.), charakterizujte svoje odborné skúsenosti a zručnosti, potrebné k úspešnej realizácií Vášho projektu: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2. Predstavenie produktu/služby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</a:t>
            </a:r>
            <a:r>
              <a:rPr lang="sk-SK" sz="1800" dirty="0"/>
              <a:t>popíšte Váš </a:t>
            </a:r>
            <a:r>
              <a:rPr lang="sk-SK" sz="1800" dirty="0" smtClean="0"/>
              <a:t>produktu/službu</a:t>
            </a:r>
            <a:r>
              <a:rPr lang="sk-SK" sz="1800" dirty="0"/>
              <a:t>, aký problém a potrebu chcete riešiť na </a:t>
            </a:r>
            <a:r>
              <a:rPr lang="sk-SK" sz="1800" dirty="0" smtClean="0"/>
              <a:t>trhu:</a:t>
            </a:r>
          </a:p>
          <a:p>
            <a:r>
              <a:rPr lang="sk-SK" sz="1800" dirty="0" smtClean="0"/>
              <a:t>Popíšte, v čom je Váš produkt/služba technologicky výnimočná a unikátna:</a:t>
            </a:r>
          </a:p>
          <a:p>
            <a:r>
              <a:rPr lang="sk-SK" sz="1800" dirty="0" smtClean="0"/>
              <a:t>Definujte cieľovú skupinu odberateľov, platiacich zákazníkov, konkurenciu:</a:t>
            </a:r>
          </a:p>
          <a:p>
            <a:r>
              <a:rPr lang="sk-SK" sz="1800" dirty="0" smtClean="0"/>
              <a:t>Cena produktu/služby: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9878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3.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konzultácií a odborného poradenstva): </a:t>
            </a:r>
          </a:p>
          <a:p>
            <a:r>
              <a:rPr lang="sk-SK" sz="1800" dirty="0" smtClean="0"/>
              <a:t>Uveďte v akom štádiu sa bude nachádzať produkt/služba po skončení poskytovania konzultácií a odborného poradenstva: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4</a:t>
            </a:r>
            <a:r>
              <a:rPr lang="sk-SK" sz="2800" b="1" u="sng" dirty="0" smtClean="0"/>
              <a:t>. </a:t>
            </a:r>
            <a:r>
              <a:rPr lang="sk-SK" sz="2800" b="1" u="sng" smtClean="0"/>
              <a:t>Požadovaná podpora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Uveďte, čo bude výstup/y podpory (musí byť totožný s projektovým zámerom):</a:t>
            </a:r>
          </a:p>
          <a:p>
            <a:r>
              <a:rPr lang="sk-SK" sz="1800" dirty="0" smtClean="0"/>
              <a:t>Stručne uveďte napr. hlavné aktivity, merateľné ukazovatele, rozsah spracovania, ktoré bude vytvorený výstup podpory obsahovať, resp. čo sa bude na produkte/službe vyvíjať:</a:t>
            </a:r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5. Predstavenie expertov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predstavte expertov a ich prax v oblasti, v ktorej Vám budú poskytovať poradenstvo a odborné konzultácie:</a:t>
            </a:r>
          </a:p>
        </p:txBody>
      </p:sp>
    </p:spTree>
    <p:extLst>
      <p:ext uri="{BB962C8B-B14F-4D97-AF65-F5344CB8AC3E}">
        <p14:creationId xmlns:p14="http://schemas.microsoft.com/office/powerpoint/2010/main" val="99332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6.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</a:t>
            </a:r>
            <a:r>
              <a:rPr lang="sk-SK" sz="1800" smtClean="0"/>
              <a:t>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271</Words>
  <Application>Microsoft Office PowerPoint</Application>
  <PresentationFormat>Širokouhlá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Základné informácie k prezentácii </vt:lpstr>
      <vt:lpstr>1. Stručné predstavenie Žiadateľa</vt:lpstr>
      <vt:lpstr>2. Predstavenie produktu/služby</vt:lpstr>
      <vt:lpstr>3. Progres projektu</vt:lpstr>
      <vt:lpstr>4. Požadovaná podpora</vt:lpstr>
      <vt:lpstr>5. Predstavenie expertov</vt:lpstr>
      <vt:lpstr>6.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Tomáš Križalkovič</cp:lastModifiedBy>
  <cp:revision>16</cp:revision>
  <dcterms:created xsi:type="dcterms:W3CDTF">2019-04-12T08:02:13Z</dcterms:created>
  <dcterms:modified xsi:type="dcterms:W3CDTF">2019-08-13T11:16:19Z</dcterms:modified>
</cp:coreProperties>
</file>